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61" r:id="rId4"/>
    <p:sldId id="294" r:id="rId5"/>
    <p:sldId id="277" r:id="rId6"/>
    <p:sldId id="269" r:id="rId7"/>
    <p:sldId id="278" r:id="rId8"/>
    <p:sldId id="292" r:id="rId9"/>
    <p:sldId id="270"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005392"/>
    <a:srgbClr val="336600"/>
    <a:srgbClr val="66CC00"/>
    <a:srgbClr val="6699FF"/>
    <a:srgbClr val="418200"/>
    <a:srgbClr val="006666"/>
    <a:srgbClr val="0083E6"/>
    <a:srgbClr val="007DDA"/>
    <a:srgbClr val="6DC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150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F6A467-09D4-4BD2-8685-9324F9AAE7C1}" type="datetimeFigureOut">
              <a:rPr lang="en-US" smtClean="0"/>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2BA61-854F-4E50-9D68-BA8D7897C245}" type="slidenum">
              <a:rPr lang="en-US" smtClean="0"/>
              <a:t>‹#›</a:t>
            </a:fld>
            <a:endParaRPr lang="en-US"/>
          </a:p>
        </p:txBody>
      </p:sp>
    </p:spTree>
    <p:extLst>
      <p:ext uri="{BB962C8B-B14F-4D97-AF65-F5344CB8AC3E}">
        <p14:creationId xmlns:p14="http://schemas.microsoft.com/office/powerpoint/2010/main" val="1994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F6A467-09D4-4BD2-8685-9324F9AAE7C1}" type="datetimeFigureOut">
              <a:rPr lang="en-US" smtClean="0"/>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2BA61-854F-4E50-9D68-BA8D7897C245}" type="slidenum">
              <a:rPr lang="en-US" smtClean="0"/>
              <a:t>‹#›</a:t>
            </a:fld>
            <a:endParaRPr lang="en-US"/>
          </a:p>
        </p:txBody>
      </p:sp>
    </p:spTree>
    <p:extLst>
      <p:ext uri="{BB962C8B-B14F-4D97-AF65-F5344CB8AC3E}">
        <p14:creationId xmlns:p14="http://schemas.microsoft.com/office/powerpoint/2010/main" val="2169689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F6A467-09D4-4BD2-8685-9324F9AAE7C1}" type="datetimeFigureOut">
              <a:rPr lang="en-US" smtClean="0"/>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2BA61-854F-4E50-9D68-BA8D7897C245}" type="slidenum">
              <a:rPr lang="en-US" smtClean="0"/>
              <a:t>‹#›</a:t>
            </a:fld>
            <a:endParaRPr lang="en-US"/>
          </a:p>
        </p:txBody>
      </p:sp>
    </p:spTree>
    <p:extLst>
      <p:ext uri="{BB962C8B-B14F-4D97-AF65-F5344CB8AC3E}">
        <p14:creationId xmlns:p14="http://schemas.microsoft.com/office/powerpoint/2010/main" val="1372957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F6A467-09D4-4BD2-8685-9324F9AAE7C1}" type="datetimeFigureOut">
              <a:rPr lang="en-US" smtClean="0"/>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2BA61-854F-4E50-9D68-BA8D7897C245}" type="slidenum">
              <a:rPr lang="en-US" smtClean="0"/>
              <a:t>‹#›</a:t>
            </a:fld>
            <a:endParaRPr lang="en-US"/>
          </a:p>
        </p:txBody>
      </p:sp>
    </p:spTree>
    <p:extLst>
      <p:ext uri="{BB962C8B-B14F-4D97-AF65-F5344CB8AC3E}">
        <p14:creationId xmlns:p14="http://schemas.microsoft.com/office/powerpoint/2010/main" val="1928667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F6A467-09D4-4BD2-8685-9324F9AAE7C1}" type="datetimeFigureOut">
              <a:rPr lang="en-US" smtClean="0"/>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2BA61-854F-4E50-9D68-BA8D7897C245}" type="slidenum">
              <a:rPr lang="en-US" smtClean="0"/>
              <a:t>‹#›</a:t>
            </a:fld>
            <a:endParaRPr lang="en-US"/>
          </a:p>
        </p:txBody>
      </p:sp>
    </p:spTree>
    <p:extLst>
      <p:ext uri="{BB962C8B-B14F-4D97-AF65-F5344CB8AC3E}">
        <p14:creationId xmlns:p14="http://schemas.microsoft.com/office/powerpoint/2010/main" val="4196521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F6A467-09D4-4BD2-8685-9324F9AAE7C1}" type="datetimeFigureOut">
              <a:rPr lang="en-US" smtClean="0"/>
              <a:t>11/11/2018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2BA61-854F-4E50-9D68-BA8D7897C245}" type="slidenum">
              <a:rPr lang="en-US" smtClean="0"/>
              <a:t>‹#›</a:t>
            </a:fld>
            <a:endParaRPr lang="en-US"/>
          </a:p>
        </p:txBody>
      </p:sp>
    </p:spTree>
    <p:extLst>
      <p:ext uri="{BB962C8B-B14F-4D97-AF65-F5344CB8AC3E}">
        <p14:creationId xmlns:p14="http://schemas.microsoft.com/office/powerpoint/2010/main" val="4290684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F6A467-09D4-4BD2-8685-9324F9AAE7C1}" type="datetimeFigureOut">
              <a:rPr lang="en-US" smtClean="0"/>
              <a:t>11/11/2018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D2BA61-854F-4E50-9D68-BA8D7897C245}" type="slidenum">
              <a:rPr lang="en-US" smtClean="0"/>
              <a:t>‹#›</a:t>
            </a:fld>
            <a:endParaRPr lang="en-US"/>
          </a:p>
        </p:txBody>
      </p:sp>
    </p:spTree>
    <p:extLst>
      <p:ext uri="{BB962C8B-B14F-4D97-AF65-F5344CB8AC3E}">
        <p14:creationId xmlns:p14="http://schemas.microsoft.com/office/powerpoint/2010/main" val="1590366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F6A467-09D4-4BD2-8685-9324F9AAE7C1}" type="datetimeFigureOut">
              <a:rPr lang="en-US" smtClean="0"/>
              <a:t>11/11/2018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D2BA61-854F-4E50-9D68-BA8D7897C245}" type="slidenum">
              <a:rPr lang="en-US" smtClean="0"/>
              <a:t>‹#›</a:t>
            </a:fld>
            <a:endParaRPr lang="en-US"/>
          </a:p>
        </p:txBody>
      </p:sp>
    </p:spTree>
    <p:extLst>
      <p:ext uri="{BB962C8B-B14F-4D97-AF65-F5344CB8AC3E}">
        <p14:creationId xmlns:p14="http://schemas.microsoft.com/office/powerpoint/2010/main" val="4274749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F6A467-09D4-4BD2-8685-9324F9AAE7C1}" type="datetimeFigureOut">
              <a:rPr lang="en-US" smtClean="0"/>
              <a:t>11/11/2018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D2BA61-854F-4E50-9D68-BA8D7897C245}" type="slidenum">
              <a:rPr lang="en-US" smtClean="0"/>
              <a:t>‹#›</a:t>
            </a:fld>
            <a:endParaRPr lang="en-US"/>
          </a:p>
        </p:txBody>
      </p:sp>
    </p:spTree>
    <p:extLst>
      <p:ext uri="{BB962C8B-B14F-4D97-AF65-F5344CB8AC3E}">
        <p14:creationId xmlns:p14="http://schemas.microsoft.com/office/powerpoint/2010/main" val="2595927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F6A467-09D4-4BD2-8685-9324F9AAE7C1}" type="datetimeFigureOut">
              <a:rPr lang="en-US" smtClean="0"/>
              <a:t>11/11/2018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2BA61-854F-4E50-9D68-BA8D7897C245}" type="slidenum">
              <a:rPr lang="en-US" smtClean="0"/>
              <a:t>‹#›</a:t>
            </a:fld>
            <a:endParaRPr lang="en-US"/>
          </a:p>
        </p:txBody>
      </p:sp>
    </p:spTree>
    <p:extLst>
      <p:ext uri="{BB962C8B-B14F-4D97-AF65-F5344CB8AC3E}">
        <p14:creationId xmlns:p14="http://schemas.microsoft.com/office/powerpoint/2010/main" val="484184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F6A467-09D4-4BD2-8685-9324F9AAE7C1}" type="datetimeFigureOut">
              <a:rPr lang="en-US" smtClean="0"/>
              <a:t>11/11/2018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2BA61-854F-4E50-9D68-BA8D7897C245}" type="slidenum">
              <a:rPr lang="en-US" smtClean="0"/>
              <a:t>‹#›</a:t>
            </a:fld>
            <a:endParaRPr lang="en-US"/>
          </a:p>
        </p:txBody>
      </p:sp>
    </p:spTree>
    <p:extLst>
      <p:ext uri="{BB962C8B-B14F-4D97-AF65-F5344CB8AC3E}">
        <p14:creationId xmlns:p14="http://schemas.microsoft.com/office/powerpoint/2010/main" val="2643366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F6A467-09D4-4BD2-8685-9324F9AAE7C1}" type="datetimeFigureOut">
              <a:rPr lang="en-US" smtClean="0"/>
              <a:t>11/11/2018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D2BA61-854F-4E50-9D68-BA8D7897C245}" type="slidenum">
              <a:rPr lang="en-US" smtClean="0"/>
              <a:t>‹#›</a:t>
            </a:fld>
            <a:endParaRPr lang="en-US"/>
          </a:p>
        </p:txBody>
      </p:sp>
    </p:spTree>
    <p:extLst>
      <p:ext uri="{BB962C8B-B14F-4D97-AF65-F5344CB8AC3E}">
        <p14:creationId xmlns:p14="http://schemas.microsoft.com/office/powerpoint/2010/main" val="6168166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5.wdp"/><Relationship Id="rId10" Type="http://schemas.microsoft.com/office/2007/relationships/hdphoto" Target="../media/hdphoto7.wdp"/><Relationship Id="rId4" Type="http://schemas.openxmlformats.org/officeDocument/2006/relationships/image" Target="../media/image16.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g"/><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image" Target="../media/image26.jpg"/><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28.png"/><Relationship Id="rId10" Type="http://schemas.microsoft.com/office/2007/relationships/hdphoto" Target="../media/hdphoto11.wdp"/><Relationship Id="rId4" Type="http://schemas.microsoft.com/office/2007/relationships/hdphoto" Target="../media/hdphoto8.wdp"/><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710C51-6D4D-442A-BD81-D09382CA7A79}"/>
              </a:ext>
            </a:extLst>
          </p:cNvPr>
          <p:cNvSpPr txBox="1"/>
          <p:nvPr/>
        </p:nvSpPr>
        <p:spPr>
          <a:xfrm>
            <a:off x="2055788" y="1967036"/>
            <a:ext cx="5032423" cy="646331"/>
          </a:xfrm>
          <a:prstGeom prst="rect">
            <a:avLst/>
          </a:prstGeom>
          <a:noFill/>
        </p:spPr>
        <p:txBody>
          <a:bodyPr wrap="square" rtlCol="0">
            <a:spAutoFit/>
          </a:bodyPr>
          <a:lstStyle/>
          <a:p>
            <a:pPr algn="ctr"/>
            <a:r>
              <a:rPr lang="ar-SA" sz="3600" b="1" dirty="0">
                <a:solidFill>
                  <a:schemeClr val="bg1"/>
                </a:solidFill>
              </a:rPr>
              <a:t>يقين الخلاص</a:t>
            </a:r>
          </a:p>
        </p:txBody>
      </p:sp>
    </p:spTree>
    <p:extLst>
      <p:ext uri="{BB962C8B-B14F-4D97-AF65-F5344CB8AC3E}">
        <p14:creationId xmlns:p14="http://schemas.microsoft.com/office/powerpoint/2010/main" val="2866132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31000">
              <a:srgbClr val="006666"/>
            </a:gs>
            <a:gs pos="47785">
              <a:srgbClr val="15D1D1"/>
            </a:gs>
            <a:gs pos="64000">
              <a:srgbClr val="157274"/>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AC98E73-E189-4EAC-80BC-B3D6364F0C8B}"/>
              </a:ext>
            </a:extLst>
          </p:cNvPr>
          <p:cNvSpPr/>
          <p:nvPr/>
        </p:nvSpPr>
        <p:spPr>
          <a:xfrm>
            <a:off x="4631194" y="862148"/>
            <a:ext cx="4300265" cy="4709234"/>
          </a:xfrm>
          <a:prstGeom prst="rect">
            <a:avLst/>
          </a:prstGeom>
          <a:solidFill>
            <a:schemeClr val="bg1"/>
          </a:solidFill>
          <a:ln w="38100">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0C57E05-4675-4078-961C-7375C75AB195}"/>
              </a:ext>
            </a:extLst>
          </p:cNvPr>
          <p:cNvSpPr/>
          <p:nvPr/>
        </p:nvSpPr>
        <p:spPr>
          <a:xfrm>
            <a:off x="180609" y="862149"/>
            <a:ext cx="4300265" cy="4709234"/>
          </a:xfrm>
          <a:prstGeom prst="rect">
            <a:avLst/>
          </a:prstGeom>
          <a:solidFill>
            <a:schemeClr val="bg1"/>
          </a:solidFill>
          <a:ln w="38100">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4">
            <a:extLst>
              <a:ext uri="{FF2B5EF4-FFF2-40B4-BE49-F238E27FC236}">
                <a16:creationId xmlns:a16="http://schemas.microsoft.com/office/drawing/2014/main" id="{5284318E-7266-4B53-8D4C-2A442A848796}"/>
              </a:ext>
            </a:extLst>
          </p:cNvPr>
          <p:cNvSpPr txBox="1"/>
          <p:nvPr/>
        </p:nvSpPr>
        <p:spPr>
          <a:xfrm>
            <a:off x="466725" y="203449"/>
            <a:ext cx="8287024"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JO" sz="3200" b="1" cap="all" dirty="0">
                <a:ln w="9000" cmpd="sng">
                  <a:solidFill>
                    <a:schemeClr val="tx1"/>
                  </a:solidFill>
                  <a:prstDash val="solid"/>
                </a:ln>
                <a:solidFill>
                  <a:schemeClr val="bg1"/>
                </a:solidFill>
                <a:effectLst>
                  <a:reflection blurRad="12700" stA="28000" endPos="45000" dist="1000" dir="5400000" sy="-100000" algn="bl" rotWithShape="0"/>
                </a:effectLst>
                <a:latin typeface="Comic Sans MS" panose="030F0702030302020204" pitchFamily="66" charset="0"/>
              </a:rPr>
              <a:t>تحتاج لفهم مصطلحين</a:t>
            </a:r>
            <a:endParaRPr lang="en-US" sz="3200" b="1" cap="all" dirty="0">
              <a:ln w="9000" cmpd="sng">
                <a:solidFill>
                  <a:schemeClr val="tx1"/>
                </a:solidFill>
                <a:prstDash val="solid"/>
              </a:ln>
              <a:solidFill>
                <a:schemeClr val="bg1"/>
              </a:solidFill>
              <a:effectLst>
                <a:reflection blurRad="12700" stA="28000" endPos="45000" dist="1000" dir="5400000" sy="-100000" algn="bl" rotWithShape="0"/>
              </a:effectLst>
              <a:latin typeface="Comic Sans MS" panose="030F0702030302020204" pitchFamily="66" charset="0"/>
            </a:endParaRPr>
          </a:p>
        </p:txBody>
      </p:sp>
      <p:pic>
        <p:nvPicPr>
          <p:cNvPr id="11" name="Picture 10" descr="A person posing for a picture&#10;&#10;Description generated with very high confidence">
            <a:extLst>
              <a:ext uri="{FF2B5EF4-FFF2-40B4-BE49-F238E27FC236}">
                <a16:creationId xmlns:a16="http://schemas.microsoft.com/office/drawing/2014/main" id="{70BEC23F-6E9D-45AF-8365-3B66EF6E390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901" b="98392" l="10000" r="96143">
                        <a14:foregroundMark x1="22143" y1="81579" x2="19571" y2="94883"/>
                        <a14:foregroundMark x1="19571" y1="94883" x2="19571" y2="94883"/>
                        <a14:foregroundMark x1="74571" y1="81871" x2="75286" y2="96199"/>
                        <a14:foregroundMark x1="71143" y1="97661" x2="18286" y2="98538"/>
                        <a14:foregroundMark x1="18286" y1="98538" x2="17286" y2="98830"/>
                        <a14:foregroundMark x1="32286" y1="19444" x2="33714" y2="18421"/>
                        <a14:foregroundMark x1="84286" y1="25731" x2="85714" y2="27924"/>
                        <a14:foregroundMark x1="95571" y1="33333" x2="96143" y2="35965"/>
                        <a14:foregroundMark x1="17286" y1="23830" x2="18429" y2="23392"/>
                        <a14:foregroundMark x1="59000" y1="5556" x2="59857" y2="27632"/>
                        <a14:foregroundMark x1="53714" y1="8041" x2="62286" y2="21199"/>
                        <a14:foregroundMark x1="65857" y1="7602" x2="56571" y2="20468"/>
                        <a14:foregroundMark x1="58000" y1="26608" x2="58143" y2="20906"/>
                        <a14:foregroundMark x1="61143" y1="25877" x2="60857" y2="21345"/>
                        <a14:foregroundMark x1="57429" y1="22953" x2="57429" y2="24123"/>
                        <a14:foregroundMark x1="67286" y1="5994" x2="67714" y2="5848"/>
                        <a14:foregroundMark x1="70429" y1="10526" x2="71000" y2="10526"/>
                        <a14:foregroundMark x1="70429" y1="15351" x2="69429" y2="15205"/>
                        <a14:foregroundMark x1="64857" y1="2778" x2="64429" y2="4094"/>
                        <a14:foregroundMark x1="61571" y1="2339" x2="61571" y2="3363"/>
                        <a14:foregroundMark x1="55429" y1="1901" x2="56429" y2="4094"/>
                        <a14:foregroundMark x1="50714" y1="4386" x2="52143" y2="4971"/>
                        <a14:foregroundMark x1="49571" y1="9795" x2="47571" y2="9795"/>
                        <a14:foregroundMark x1="50857" y1="15643" x2="48857" y2="15643"/>
                        <a14:foregroundMark x1="23857" y1="28801" x2="23857" y2="28801"/>
                        <a14:foregroundMark x1="76000" y1="32456" x2="76000" y2="32456"/>
                        <a14:foregroundMark x1="88857" y1="36550" x2="88857" y2="36550"/>
                        <a14:foregroundMark x1="42857" y1="28947" x2="42857" y2="28947"/>
                        <a14:backgroundMark x1="74143" y1="62719" x2="73714" y2="65351"/>
                        <a14:backgroundMark x1="74857" y1="60819" x2="73143" y2="67251"/>
                        <a14:backgroundMark x1="74000" y1="62573" x2="72429" y2="68275"/>
                        <a14:backgroundMark x1="74571" y1="60088" x2="72571" y2="66228"/>
                        <a14:backgroundMark x1="38571" y1="60965" x2="37286" y2="66082"/>
                        <a14:backgroundMark x1="39857" y1="56579" x2="36714" y2="68567"/>
                        <a14:backgroundMark x1="78286" y1="42398" x2="91429" y2="56579"/>
                        <a14:backgroundMark x1="88000" y1="47661" x2="76286" y2="47076"/>
                        <a14:backgroundMark x1="89571" y1="45322" x2="76286" y2="48684"/>
                        <a14:backgroundMark x1="17000" y1="36550" x2="34429" y2="43713"/>
                        <a14:backgroundMark x1="22429" y1="40497" x2="21857" y2="45322"/>
                        <a14:backgroundMark x1="23857" y1="5409" x2="25714" y2="16082"/>
                        <a14:backgroundMark x1="30143" y1="12427" x2="28000" y2="14327"/>
                        <a14:backgroundMark x1="84143" y1="11404" x2="84143" y2="17690"/>
                        <a14:backgroundMark x1="84000" y1="16374" x2="79000" y2="20029"/>
                      </a14:backgroundRemoval>
                    </a14:imgEffect>
                  </a14:imgLayer>
                </a14:imgProps>
              </a:ext>
              <a:ext uri="{28A0092B-C50C-407E-A947-70E740481C1C}">
                <a14:useLocalDpi xmlns:a14="http://schemas.microsoft.com/office/drawing/2010/main" val="0"/>
              </a:ext>
            </a:extLst>
          </a:blip>
          <a:stretch>
            <a:fillRect/>
          </a:stretch>
        </p:blipFill>
        <p:spPr>
          <a:xfrm>
            <a:off x="2264756" y="3183827"/>
            <a:ext cx="3787702" cy="3701125"/>
          </a:xfrm>
          <a:prstGeom prst="rect">
            <a:avLst/>
          </a:prstGeom>
          <a:ln>
            <a:noFill/>
          </a:ln>
          <a:effectLst>
            <a:outerShdw blurRad="292100" dist="139700" dir="2700000" algn="tl" rotWithShape="0">
              <a:srgbClr val="333333">
                <a:alpha val="65000"/>
              </a:srgbClr>
            </a:outerShdw>
          </a:effectLst>
        </p:spPr>
      </p:pic>
      <p:sp>
        <p:nvSpPr>
          <p:cNvPr id="9" name="Oval 8">
            <a:extLst>
              <a:ext uri="{FF2B5EF4-FFF2-40B4-BE49-F238E27FC236}">
                <a16:creationId xmlns:a16="http://schemas.microsoft.com/office/drawing/2014/main" id="{2924D487-18AB-4148-91CC-22EBBE1C80F8}"/>
              </a:ext>
            </a:extLst>
          </p:cNvPr>
          <p:cNvSpPr/>
          <p:nvPr/>
        </p:nvSpPr>
        <p:spPr>
          <a:xfrm>
            <a:off x="4195195" y="3243698"/>
            <a:ext cx="635224" cy="608314"/>
          </a:xfrm>
          <a:prstGeom prst="ellipse">
            <a:avLst/>
          </a:prstGeom>
          <a:solidFill>
            <a:srgbClr val="FFFF00"/>
          </a:solidFill>
          <a:ln>
            <a:noFill/>
          </a:ln>
          <a:effectLst>
            <a:glow rad="596900">
              <a:schemeClr val="accent4">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F7E6CA4-E116-4063-BDD4-DB07CA3587B4}"/>
              </a:ext>
            </a:extLst>
          </p:cNvPr>
          <p:cNvSpPr txBox="1"/>
          <p:nvPr/>
        </p:nvSpPr>
        <p:spPr>
          <a:xfrm>
            <a:off x="155936" y="2003747"/>
            <a:ext cx="4300264"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2800" b="1" i="0" u="none" strike="noStrike" kern="1200" normalizeH="0" baseline="0" noProof="0" dirty="0">
                <a:effectLst>
                  <a:glow rad="228600">
                    <a:schemeClr val="bg1">
                      <a:alpha val="40000"/>
                    </a:schemeClr>
                  </a:glow>
                </a:effectLst>
                <a:uLnTx/>
                <a:uFillTx/>
                <a:latin typeface="Comic Sans MS" panose="030F0702030302020204" pitchFamily="66" charset="0"/>
                <a:ea typeface="+mn-ea"/>
                <a:cs typeface="+mn-cs"/>
                <a:sym typeface="Wingdings" panose="05000000000000000000" pitchFamily="2" charset="2"/>
              </a:rPr>
              <a:t>ضمان الخلاص</a:t>
            </a:r>
            <a:br>
              <a:rPr kumimoji="0" lang="en-US" sz="2800" b="1" i="0" u="none" strike="noStrike" kern="1200" normalizeH="0" baseline="0" noProof="0" dirty="0">
                <a:effectLst>
                  <a:glow rad="228600">
                    <a:schemeClr val="bg1">
                      <a:alpha val="40000"/>
                    </a:schemeClr>
                  </a:glow>
                </a:effectLst>
                <a:uLnTx/>
                <a:uFillTx/>
                <a:latin typeface="Comic Sans MS" panose="030F0702030302020204" pitchFamily="66" charset="0"/>
                <a:ea typeface="+mn-ea"/>
                <a:cs typeface="+mn-cs"/>
                <a:sym typeface="Wingdings" panose="05000000000000000000" pitchFamily="2" charset="2"/>
              </a:rPr>
            </a:br>
            <a:r>
              <a:rPr kumimoji="0" lang="ar-JO" sz="2400" b="1" i="0" u="none" strike="noStrike" kern="1200" normalizeH="0" baseline="0" noProof="0" dirty="0">
                <a:effectLst>
                  <a:glow rad="228600">
                    <a:schemeClr val="bg1">
                      <a:alpha val="40000"/>
                    </a:schemeClr>
                  </a:glow>
                </a:effectLst>
                <a:uLnTx/>
                <a:uFillTx/>
                <a:latin typeface="Comic Sans MS" panose="030F0702030302020204" pitchFamily="66" charset="0"/>
                <a:ea typeface="+mn-ea"/>
                <a:cs typeface="+mn-cs"/>
                <a:sym typeface="Wingdings" panose="05000000000000000000" pitchFamily="2" charset="2"/>
              </a:rPr>
              <a:t>(</a:t>
            </a:r>
            <a:r>
              <a:rPr kumimoji="0" lang="ar-JO" sz="2800" b="1" i="0" u="none" strike="noStrike" kern="1200" normalizeH="0" baseline="0" noProof="0" dirty="0" err="1">
                <a:effectLst>
                  <a:glow rad="228600">
                    <a:schemeClr val="bg1">
                      <a:alpha val="40000"/>
                    </a:schemeClr>
                  </a:glow>
                </a:effectLst>
                <a:uLnTx/>
                <a:uFillTx/>
                <a:latin typeface="Comic Sans MS" panose="030F0702030302020204" pitchFamily="66" charset="0"/>
                <a:ea typeface="+mn-ea"/>
                <a:cs typeface="+mn-cs"/>
                <a:sym typeface="Wingdings" panose="05000000000000000000" pitchFamily="2" charset="2"/>
              </a:rPr>
              <a:t>تيطس</a:t>
            </a:r>
            <a:r>
              <a:rPr kumimoji="0" lang="ar-JO" sz="2800" b="1" i="0" u="none" strike="noStrike" kern="1200" normalizeH="0" baseline="0" noProof="0" dirty="0">
                <a:effectLst>
                  <a:glow rad="228600">
                    <a:schemeClr val="bg1">
                      <a:alpha val="40000"/>
                    </a:schemeClr>
                  </a:glow>
                </a:effectLst>
                <a:uLnTx/>
                <a:uFillTx/>
                <a:latin typeface="Comic Sans MS" panose="030F0702030302020204" pitchFamily="66" charset="0"/>
                <a:ea typeface="+mn-ea"/>
                <a:cs typeface="+mn-cs"/>
                <a:sym typeface="Wingdings" panose="05000000000000000000" pitchFamily="2" charset="2"/>
              </a:rPr>
              <a:t> </a:t>
            </a:r>
            <a:r>
              <a:rPr kumimoji="0" lang="ar-JO" sz="2400" b="1" i="0" u="none" strike="noStrike" kern="1200" normalizeH="0" baseline="0" noProof="0" dirty="0">
                <a:effectLst>
                  <a:glow rad="228600">
                    <a:schemeClr val="bg1">
                      <a:alpha val="40000"/>
                    </a:schemeClr>
                  </a:glow>
                </a:effectLst>
                <a:uLnTx/>
                <a:uFillTx/>
                <a:latin typeface="Comic Sans MS" panose="030F0702030302020204" pitchFamily="66" charset="0"/>
                <a:ea typeface="+mn-ea"/>
                <a:cs typeface="+mn-cs"/>
                <a:sym typeface="Wingdings" panose="05000000000000000000" pitchFamily="2" charset="2"/>
              </a:rPr>
              <a:t>1: 2)</a:t>
            </a:r>
            <a:endParaRPr kumimoji="0" lang="en-US" sz="2400" b="1" i="0" u="none" strike="noStrike" kern="1200" normalizeH="0" baseline="0" noProof="0" dirty="0">
              <a:effectLst>
                <a:glow rad="228600">
                  <a:schemeClr val="bg1">
                    <a:alpha val="40000"/>
                  </a:schemeClr>
                </a:glow>
              </a:effectLst>
              <a:uLnTx/>
              <a:uFillTx/>
              <a:latin typeface="Comic Sans MS" panose="030F0702030302020204" pitchFamily="66" charset="0"/>
              <a:ea typeface="+mn-ea"/>
              <a:cs typeface="+mn-cs"/>
            </a:endParaRPr>
          </a:p>
        </p:txBody>
      </p:sp>
      <p:sp>
        <p:nvSpPr>
          <p:cNvPr id="18" name="TextBox 17">
            <a:extLst>
              <a:ext uri="{FF2B5EF4-FFF2-40B4-BE49-F238E27FC236}">
                <a16:creationId xmlns:a16="http://schemas.microsoft.com/office/drawing/2014/main" id="{93D27E75-FCBE-4809-A8FA-217B5B716E1D}"/>
              </a:ext>
            </a:extLst>
          </p:cNvPr>
          <p:cNvSpPr txBox="1"/>
          <p:nvPr/>
        </p:nvSpPr>
        <p:spPr>
          <a:xfrm>
            <a:off x="134979" y="2957261"/>
            <a:ext cx="4353154"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2800" b="1" i="0" u="none" strike="noStrike" kern="1200" normalizeH="0" baseline="0" noProof="0" dirty="0">
                <a:solidFill>
                  <a:srgbClr val="006666"/>
                </a:solidFill>
                <a:effectLst>
                  <a:glow rad="228600">
                    <a:schemeClr val="bg1">
                      <a:alpha val="40000"/>
                    </a:schemeClr>
                  </a:glow>
                </a:effectLst>
                <a:uLnTx/>
                <a:uFillTx/>
                <a:latin typeface="Comic Sans MS" panose="030F0702030302020204" pitchFamily="66" charset="0"/>
                <a:sym typeface="Wingdings" panose="05000000000000000000" pitchFamily="2" charset="2"/>
              </a:rPr>
              <a:t>عمل الله ما قال</a:t>
            </a:r>
            <a:r>
              <a:rPr lang="ar-JO" sz="2800" b="1" dirty="0">
                <a:solidFill>
                  <a:srgbClr val="006666"/>
                </a:solidFill>
                <a:effectLst>
                  <a:glow rad="228600">
                    <a:schemeClr val="bg1">
                      <a:alpha val="40000"/>
                    </a:schemeClr>
                  </a:glow>
                </a:effectLst>
                <a:latin typeface="Comic Sans MS" panose="030F0702030302020204" pitchFamily="66" charset="0"/>
                <a:sym typeface="Wingdings" panose="05000000000000000000" pitchFamily="2" charset="2"/>
              </a:rPr>
              <a:t> بأنه سيعمله</a:t>
            </a:r>
            <a:endParaRPr kumimoji="0" lang="ar-JO" sz="2800" b="1" i="0" u="none" strike="noStrike" kern="1200" normalizeH="0" baseline="0" noProof="0" dirty="0">
              <a:solidFill>
                <a:srgbClr val="006666"/>
              </a:solidFill>
              <a:effectLst>
                <a:glow rad="228600">
                  <a:schemeClr val="bg1">
                    <a:alpha val="40000"/>
                  </a:schemeClr>
                </a:glow>
              </a:effectLst>
              <a:uLnTx/>
              <a:uFillTx/>
              <a:latin typeface="Comic Sans MS" panose="030F0702030302020204" pitchFamily="66" charset="0"/>
              <a:sym typeface="Wingdings" panose="05000000000000000000" pitchFamily="2" charset="2"/>
            </a:endParaRPr>
          </a:p>
        </p:txBody>
      </p:sp>
      <p:sp>
        <p:nvSpPr>
          <p:cNvPr id="19" name="TextBox 4">
            <a:extLst>
              <a:ext uri="{FF2B5EF4-FFF2-40B4-BE49-F238E27FC236}">
                <a16:creationId xmlns:a16="http://schemas.microsoft.com/office/drawing/2014/main" id="{E7CDAFE6-682E-47CF-85E4-BE2AD68E5AA7}"/>
              </a:ext>
            </a:extLst>
          </p:cNvPr>
          <p:cNvSpPr txBox="1"/>
          <p:nvPr/>
        </p:nvSpPr>
        <p:spPr>
          <a:xfrm>
            <a:off x="96742" y="1226951"/>
            <a:ext cx="1657780" cy="553998"/>
          </a:xfrm>
          <a:prstGeom prst="rect">
            <a:avLst/>
          </a:prstGeom>
          <a:noFill/>
        </p:spPr>
        <p:txBody>
          <a:bodyPr wrap="square" rtlCol="0">
            <a:spAutoFit/>
            <a:scene3d>
              <a:camera prst="isometricOffAxis1Right"/>
              <a:lightRig rig="threePt" dir="t"/>
            </a:scene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JO" sz="3000" b="1" cap="all" dirty="0">
                <a:ln w="9000" cmpd="sng">
                  <a:solidFill>
                    <a:schemeClr val="tx1"/>
                  </a:solidFill>
                  <a:prstDash val="solid"/>
                </a:ln>
                <a:solidFill>
                  <a:srgbClr val="C00000"/>
                </a:solidFill>
                <a:effectLst>
                  <a:reflection blurRad="12700" stA="28000" endPos="45000" dist="1000" dir="5400000" sy="-100000" algn="bl" rotWithShape="0"/>
                </a:effectLst>
                <a:latin typeface="Comic Sans MS" panose="030F0702030302020204" pitchFamily="66" charset="0"/>
              </a:rPr>
              <a:t>حقيقة</a:t>
            </a:r>
            <a:endParaRPr lang="en-US" sz="3000" b="1" cap="all" dirty="0">
              <a:ln w="9000" cmpd="sng">
                <a:solidFill>
                  <a:schemeClr val="tx1"/>
                </a:solidFill>
                <a:prstDash val="solid"/>
              </a:ln>
              <a:solidFill>
                <a:srgbClr val="C00000"/>
              </a:solidFill>
              <a:effectLst>
                <a:reflection blurRad="12700" stA="28000" endPos="45000" dist="1000" dir="5400000" sy="-100000" algn="bl" rotWithShape="0"/>
              </a:effectLst>
              <a:latin typeface="Comic Sans MS" panose="030F0702030302020204" pitchFamily="66" charset="0"/>
            </a:endParaRPr>
          </a:p>
        </p:txBody>
      </p:sp>
      <p:pic>
        <p:nvPicPr>
          <p:cNvPr id="20" name="Picture 19">
            <a:extLst>
              <a:ext uri="{FF2B5EF4-FFF2-40B4-BE49-F238E27FC236}">
                <a16:creationId xmlns:a16="http://schemas.microsoft.com/office/drawing/2014/main" id="{11D79131-456E-44AE-A957-F53A2E967ADA}"/>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111" b="90000" l="10000" r="90000">
                        <a14:foregroundMark x1="10889" y1="60667" x2="20000" y2="76000"/>
                        <a14:foregroundMark x1="67778" y1="59111" x2="67778" y2="59111"/>
                        <a14:foregroundMark x1="36889" y1="9111" x2="40444" y2="12444"/>
                      </a14:backgroundRemoval>
                    </a14:imgEffect>
                  </a14:imgLayer>
                </a14:imgProps>
              </a:ext>
              <a:ext uri="{28A0092B-C50C-407E-A947-70E740481C1C}">
                <a14:useLocalDpi xmlns:a14="http://schemas.microsoft.com/office/drawing/2010/main" val="0"/>
              </a:ext>
            </a:extLst>
          </a:blip>
          <a:srcRect l="4847" r="25701" b="15842"/>
          <a:stretch/>
        </p:blipFill>
        <p:spPr>
          <a:xfrm>
            <a:off x="155936" y="-66895"/>
            <a:ext cx="1738965" cy="2107216"/>
          </a:xfrm>
          <a:prstGeom prst="rect">
            <a:avLst/>
          </a:prstGeom>
          <a:ln>
            <a:noFill/>
          </a:ln>
          <a:effectLst>
            <a:outerShdw blurRad="292100" dist="139700" dir="2700000" algn="tl" rotWithShape="0">
              <a:srgbClr val="333333">
                <a:alpha val="65000"/>
              </a:srgbClr>
            </a:outerShdw>
          </a:effectLst>
        </p:spPr>
      </p:pic>
      <p:sp>
        <p:nvSpPr>
          <p:cNvPr id="21" name="TextBox 20">
            <a:extLst>
              <a:ext uri="{FF2B5EF4-FFF2-40B4-BE49-F238E27FC236}">
                <a16:creationId xmlns:a16="http://schemas.microsoft.com/office/drawing/2014/main" id="{D9008E90-D009-41AD-8074-3499F52998A1}"/>
              </a:ext>
            </a:extLst>
          </p:cNvPr>
          <p:cNvSpPr txBox="1"/>
          <p:nvPr/>
        </p:nvSpPr>
        <p:spPr>
          <a:xfrm>
            <a:off x="4616546" y="2003747"/>
            <a:ext cx="4251489"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2800" b="1" i="0" u="none" strike="noStrike" kern="1200" normalizeH="0" baseline="0" noProof="0" dirty="0">
                <a:effectLst>
                  <a:glow rad="228600">
                    <a:schemeClr val="bg1">
                      <a:alpha val="40000"/>
                    </a:schemeClr>
                  </a:glow>
                </a:effectLst>
                <a:uLnTx/>
                <a:uFillTx/>
                <a:latin typeface="Comic Sans MS" panose="030F0702030302020204" pitchFamily="66" charset="0"/>
                <a:sym typeface="Wingdings" panose="05000000000000000000" pitchFamily="2" charset="2"/>
              </a:rPr>
              <a:t>يقين الخلاص</a:t>
            </a:r>
            <a:br>
              <a:rPr kumimoji="0" lang="en-US" sz="2800" b="1" i="0" u="none" strike="noStrike" kern="1200" normalizeH="0" baseline="0" noProof="0" dirty="0">
                <a:effectLst>
                  <a:glow rad="228600">
                    <a:schemeClr val="bg1">
                      <a:alpha val="40000"/>
                    </a:schemeClr>
                  </a:glow>
                </a:effectLst>
                <a:uLnTx/>
                <a:uFillTx/>
                <a:latin typeface="Comic Sans MS" panose="030F0702030302020204" pitchFamily="66" charset="0"/>
                <a:sym typeface="Wingdings" panose="05000000000000000000" pitchFamily="2" charset="2"/>
              </a:rPr>
            </a:br>
            <a:r>
              <a:rPr lang="ar-JO" sz="2400" b="1" dirty="0">
                <a:effectLst>
                  <a:glow rad="228600">
                    <a:schemeClr val="bg1">
                      <a:alpha val="40000"/>
                    </a:schemeClr>
                  </a:glow>
                </a:effectLst>
                <a:latin typeface="Comic Sans MS" panose="030F0702030302020204" pitchFamily="66" charset="0"/>
                <a:sym typeface="Wingdings" panose="05000000000000000000" pitchFamily="2" charset="2"/>
              </a:rPr>
              <a:t>(2</a:t>
            </a:r>
            <a:r>
              <a:rPr lang="ar-JO" sz="2800" b="1" dirty="0">
                <a:effectLst>
                  <a:glow rad="228600">
                    <a:schemeClr val="bg1">
                      <a:alpha val="40000"/>
                    </a:schemeClr>
                  </a:glow>
                </a:effectLst>
                <a:latin typeface="Comic Sans MS" panose="030F0702030302020204" pitchFamily="66" charset="0"/>
                <a:sym typeface="Wingdings" panose="05000000000000000000" pitchFamily="2" charset="2"/>
              </a:rPr>
              <a:t> تيموثاوس </a:t>
            </a:r>
            <a:r>
              <a:rPr lang="ar-JO" sz="2400" b="1" dirty="0">
                <a:effectLst>
                  <a:glow rad="228600">
                    <a:schemeClr val="bg1">
                      <a:alpha val="40000"/>
                    </a:schemeClr>
                  </a:glow>
                </a:effectLst>
                <a:latin typeface="Comic Sans MS" panose="030F0702030302020204" pitchFamily="66" charset="0"/>
                <a:sym typeface="Wingdings" panose="05000000000000000000" pitchFamily="2" charset="2"/>
              </a:rPr>
              <a:t>1: 12)</a:t>
            </a:r>
            <a:endParaRPr kumimoji="0" lang="en-US" sz="2400" b="1" i="0" u="none" strike="noStrike" kern="1200" normalizeH="0" baseline="0" noProof="0" dirty="0">
              <a:effectLst>
                <a:glow rad="228600">
                  <a:schemeClr val="bg1">
                    <a:alpha val="40000"/>
                  </a:schemeClr>
                </a:glow>
              </a:effectLst>
              <a:uLnTx/>
              <a:uFillTx/>
              <a:latin typeface="Comic Sans MS" panose="030F0702030302020204" pitchFamily="66" charset="0"/>
            </a:endParaRPr>
          </a:p>
        </p:txBody>
      </p:sp>
      <p:sp>
        <p:nvSpPr>
          <p:cNvPr id="24" name="TextBox 23">
            <a:extLst>
              <a:ext uri="{FF2B5EF4-FFF2-40B4-BE49-F238E27FC236}">
                <a16:creationId xmlns:a16="http://schemas.microsoft.com/office/drawing/2014/main" id="{1FBD98FE-8E84-4CEA-88D9-E714B9E9600E}"/>
              </a:ext>
            </a:extLst>
          </p:cNvPr>
          <p:cNvSpPr txBox="1"/>
          <p:nvPr/>
        </p:nvSpPr>
        <p:spPr>
          <a:xfrm>
            <a:off x="4648479" y="2966044"/>
            <a:ext cx="4268333"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2800" b="1" i="0" u="none" strike="noStrike" kern="1200" normalizeH="0" baseline="0" noProof="0" dirty="0">
                <a:solidFill>
                  <a:srgbClr val="006666"/>
                </a:solidFill>
                <a:effectLst>
                  <a:glow rad="228600">
                    <a:schemeClr val="bg1">
                      <a:alpha val="40000"/>
                    </a:schemeClr>
                  </a:glow>
                </a:effectLst>
                <a:uLnTx/>
                <a:uFillTx/>
                <a:latin typeface="Comic Sans MS" panose="030F0702030302020204" pitchFamily="66" charset="0"/>
                <a:ea typeface="+mn-ea"/>
                <a:cs typeface="+mn-cs"/>
                <a:sym typeface="Wingdings" panose="05000000000000000000" pitchFamily="2" charset="2"/>
              </a:rPr>
              <a:t>الثقة بوعد الله</a:t>
            </a:r>
            <a:endParaRPr kumimoji="0" lang="en-US" sz="2800" b="1" i="0" u="none" strike="noStrike" kern="1200" normalizeH="0" baseline="0" noProof="0" dirty="0">
              <a:solidFill>
                <a:srgbClr val="006666"/>
              </a:solidFill>
              <a:effectLst>
                <a:glow rad="228600">
                  <a:schemeClr val="bg1">
                    <a:alpha val="40000"/>
                  </a:schemeClr>
                </a:glow>
              </a:effectLst>
              <a:uLnTx/>
              <a:uFillTx/>
              <a:latin typeface="Comic Sans MS" panose="030F0702030302020204" pitchFamily="66" charset="0"/>
              <a:ea typeface="+mn-ea"/>
              <a:cs typeface="+mn-cs"/>
            </a:endParaRPr>
          </a:p>
        </p:txBody>
      </p:sp>
      <p:sp>
        <p:nvSpPr>
          <p:cNvPr id="25" name="TextBox 4">
            <a:extLst>
              <a:ext uri="{FF2B5EF4-FFF2-40B4-BE49-F238E27FC236}">
                <a16:creationId xmlns:a16="http://schemas.microsoft.com/office/drawing/2014/main" id="{F78834F9-78EB-4C35-B06F-A85B1AC0F8DA}"/>
              </a:ext>
            </a:extLst>
          </p:cNvPr>
          <p:cNvSpPr txBox="1"/>
          <p:nvPr/>
        </p:nvSpPr>
        <p:spPr>
          <a:xfrm>
            <a:off x="4526504" y="1125739"/>
            <a:ext cx="1982017" cy="553998"/>
          </a:xfrm>
          <a:prstGeom prst="rect">
            <a:avLst/>
          </a:prstGeom>
          <a:noFill/>
        </p:spPr>
        <p:txBody>
          <a:bodyPr wrap="square" rtlCol="0">
            <a:spAutoFit/>
            <a:scene3d>
              <a:camera prst="isometricOffAxis1Right"/>
              <a:lightRig rig="threePt" dir="t"/>
            </a:scene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JO" sz="3000" b="1" cap="all" dirty="0">
                <a:ln w="9000" cmpd="sng">
                  <a:solidFill>
                    <a:schemeClr val="tx1"/>
                  </a:solidFill>
                  <a:prstDash val="solid"/>
                </a:ln>
                <a:solidFill>
                  <a:srgbClr val="C00000"/>
                </a:solidFill>
                <a:effectLst>
                  <a:reflection blurRad="12700" stA="28000" endPos="45000" dist="1000" dir="5400000" sy="-100000" algn="bl" rotWithShape="0"/>
                </a:effectLst>
                <a:latin typeface="Comic Sans MS" panose="030F0702030302020204" pitchFamily="66" charset="0"/>
              </a:rPr>
              <a:t>شعور</a:t>
            </a:r>
            <a:endParaRPr lang="en-US" sz="3000" b="1" cap="all" dirty="0">
              <a:ln w="9000" cmpd="sng">
                <a:solidFill>
                  <a:schemeClr val="tx1"/>
                </a:solidFill>
                <a:prstDash val="solid"/>
              </a:ln>
              <a:solidFill>
                <a:srgbClr val="C00000"/>
              </a:solidFill>
              <a:effectLst>
                <a:reflection blurRad="12700" stA="28000" endPos="45000" dist="1000" dir="5400000" sy="-100000" algn="bl" rotWithShape="0"/>
              </a:effectLst>
              <a:latin typeface="Comic Sans MS" panose="030F0702030302020204" pitchFamily="66" charset="0"/>
            </a:endParaRPr>
          </a:p>
        </p:txBody>
      </p:sp>
      <p:pic>
        <p:nvPicPr>
          <p:cNvPr id="26" name="Picture 25">
            <a:extLst>
              <a:ext uri="{FF2B5EF4-FFF2-40B4-BE49-F238E27FC236}">
                <a16:creationId xmlns:a16="http://schemas.microsoft.com/office/drawing/2014/main" id="{856C72BB-2000-4F87-A4BB-5990351366C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111" b="90000" l="10000" r="90000">
                        <a14:foregroundMark x1="10889" y1="60667" x2="20000" y2="76000"/>
                        <a14:foregroundMark x1="67778" y1="59111" x2="67778" y2="59111"/>
                        <a14:foregroundMark x1="36889" y1="9111" x2="40444" y2="12444"/>
                      </a14:backgroundRemoval>
                    </a14:imgEffect>
                  </a14:imgLayer>
                </a14:imgProps>
              </a:ext>
              <a:ext uri="{28A0092B-C50C-407E-A947-70E740481C1C}">
                <a14:useLocalDpi xmlns:a14="http://schemas.microsoft.com/office/drawing/2010/main" val="0"/>
              </a:ext>
            </a:extLst>
          </a:blip>
          <a:srcRect l="4847" r="25701" b="15842"/>
          <a:stretch/>
        </p:blipFill>
        <p:spPr>
          <a:xfrm>
            <a:off x="4919875" y="-111660"/>
            <a:ext cx="1738966" cy="21072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313955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2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0-#ppt_h/2"/>
                                          </p:val>
                                        </p:tav>
                                        <p:tav tm="100000">
                                          <p:val>
                                            <p:strVal val="#ppt_y"/>
                                          </p:val>
                                        </p:tav>
                                      </p:tavLst>
                                    </p:anim>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par>
                          <p:cTn id="27" fill="hold">
                            <p:stCondLst>
                              <p:cond delay="500"/>
                            </p:stCondLst>
                            <p:childTnLst>
                              <p:par>
                                <p:cTn id="28" presetID="2" presetClass="exit" presetSubtype="1" fill="hold" nodeType="afterEffect">
                                  <p:stCondLst>
                                    <p:cond delay="0"/>
                                  </p:stCondLst>
                                  <p:childTnLst>
                                    <p:anim calcmode="lin" valueType="num">
                                      <p:cBhvr additive="base">
                                        <p:cTn id="29" dur="500"/>
                                        <p:tgtEl>
                                          <p:spTgt spid="20"/>
                                        </p:tgtEl>
                                        <p:attrNameLst>
                                          <p:attrName>ppt_x</p:attrName>
                                        </p:attrNameLst>
                                      </p:cBhvr>
                                      <p:tavLst>
                                        <p:tav tm="0">
                                          <p:val>
                                            <p:strVal val="ppt_x"/>
                                          </p:val>
                                        </p:tav>
                                        <p:tav tm="100000">
                                          <p:val>
                                            <p:strVal val="ppt_x"/>
                                          </p:val>
                                        </p:tav>
                                      </p:tavLst>
                                    </p:anim>
                                    <p:anim calcmode="lin" valueType="num">
                                      <p:cBhvr additive="base">
                                        <p:cTn id="30" dur="500"/>
                                        <p:tgtEl>
                                          <p:spTgt spid="20"/>
                                        </p:tgtEl>
                                        <p:attrNameLst>
                                          <p:attrName>ppt_y</p:attrName>
                                        </p:attrNameLst>
                                      </p:cBhvr>
                                      <p:tavLst>
                                        <p:tav tm="0">
                                          <p:val>
                                            <p:strVal val="ppt_y"/>
                                          </p:val>
                                        </p:tav>
                                        <p:tav tm="100000">
                                          <p:val>
                                            <p:strVal val="0-ppt_h/2"/>
                                          </p:val>
                                        </p:tav>
                                      </p:tavLst>
                                    </p:anim>
                                    <p:set>
                                      <p:cBhvr>
                                        <p:cTn id="31" dur="1" fill="hold">
                                          <p:stCondLst>
                                            <p:cond delay="499"/>
                                          </p:stCondLst>
                                        </p:cTn>
                                        <p:tgtEl>
                                          <p:spTgt spid="2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0-#ppt_h/2"/>
                                          </p:val>
                                        </p:tav>
                                        <p:tav tm="100000">
                                          <p:val>
                                            <p:strVal val="#ppt_y"/>
                                          </p:val>
                                        </p:tav>
                                      </p:tavLst>
                                    </p:anim>
                                  </p:childTnLst>
                                </p:cTn>
                              </p:par>
                            </p:childTnLst>
                          </p:cTn>
                        </p:par>
                        <p:par>
                          <p:cTn id="45" fill="hold">
                            <p:stCondLst>
                              <p:cond delay="500"/>
                            </p:stCondLst>
                            <p:childTnLst>
                              <p:par>
                                <p:cTn id="46" presetID="1" presetClass="entr" presetSubtype="0"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childTnLst>
                                </p:cTn>
                              </p:par>
                            </p:childTnLst>
                          </p:cTn>
                        </p:par>
                        <p:par>
                          <p:cTn id="48" fill="hold">
                            <p:stCondLst>
                              <p:cond delay="500"/>
                            </p:stCondLst>
                            <p:childTnLst>
                              <p:par>
                                <p:cTn id="49" presetID="2" presetClass="exit" presetSubtype="1" fill="hold" nodeType="afterEffect">
                                  <p:stCondLst>
                                    <p:cond delay="0"/>
                                  </p:stCondLst>
                                  <p:childTnLst>
                                    <p:anim calcmode="lin" valueType="num">
                                      <p:cBhvr additive="base">
                                        <p:cTn id="50" dur="500"/>
                                        <p:tgtEl>
                                          <p:spTgt spid="26"/>
                                        </p:tgtEl>
                                        <p:attrNameLst>
                                          <p:attrName>ppt_x</p:attrName>
                                        </p:attrNameLst>
                                      </p:cBhvr>
                                      <p:tavLst>
                                        <p:tav tm="0">
                                          <p:val>
                                            <p:strVal val="ppt_x"/>
                                          </p:val>
                                        </p:tav>
                                        <p:tav tm="100000">
                                          <p:val>
                                            <p:strVal val="ppt_x"/>
                                          </p:val>
                                        </p:tav>
                                      </p:tavLst>
                                    </p:anim>
                                    <p:anim calcmode="lin" valueType="num">
                                      <p:cBhvr additive="base">
                                        <p:cTn id="51" dur="500"/>
                                        <p:tgtEl>
                                          <p:spTgt spid="26"/>
                                        </p:tgtEl>
                                        <p:attrNameLst>
                                          <p:attrName>ppt_y</p:attrName>
                                        </p:attrNameLst>
                                      </p:cBhvr>
                                      <p:tavLst>
                                        <p:tav tm="0">
                                          <p:val>
                                            <p:strVal val="ppt_y"/>
                                          </p:val>
                                        </p:tav>
                                        <p:tav tm="100000">
                                          <p:val>
                                            <p:strVal val="0-ppt_h/2"/>
                                          </p:val>
                                        </p:tav>
                                      </p:tavLst>
                                    </p:anim>
                                    <p:set>
                                      <p:cBhvr>
                                        <p:cTn id="52" dur="1" fill="hold">
                                          <p:stCondLst>
                                            <p:cond delay="499"/>
                                          </p:stCondLst>
                                        </p:cTn>
                                        <p:tgtEl>
                                          <p:spTgt spid="26"/>
                                        </p:tgtEl>
                                        <p:attrNameLst>
                                          <p:attrName>style.visibility</p:attrName>
                                        </p:attrNameLst>
                                      </p:cBhvr>
                                      <p:to>
                                        <p:strVal val="hidden"/>
                                      </p:to>
                                    </p:set>
                                  </p:childTnLst>
                                </p:cTn>
                              </p:par>
                            </p:childTnLst>
                          </p:cTn>
                        </p:par>
                        <p:par>
                          <p:cTn id="53" fill="hold">
                            <p:stCondLst>
                              <p:cond delay="10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p:bldP spid="18" grpId="0"/>
      <p:bldP spid="19" grpId="0"/>
      <p:bldP spid="21" grpId="0"/>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EE2A99-E38A-43A2-BC86-DF7D9896B122}"/>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7613"/>
          <a:stretch/>
        </p:blipFill>
        <p:spPr>
          <a:xfrm flipH="1" flipV="1">
            <a:off x="225904" y="176169"/>
            <a:ext cx="8712996" cy="6484037"/>
          </a:xfrm>
          <a:prstGeom prst="rect">
            <a:avLst/>
          </a:prstGeom>
          <a:ln w="228600" cap="sq" cmpd="thickThin">
            <a:solidFill>
              <a:srgbClr val="000000"/>
            </a:solidFill>
            <a:prstDash val="solid"/>
            <a:miter lim="800000"/>
          </a:ln>
          <a:effectLst>
            <a:innerShdw blurRad="76200">
              <a:srgbClr val="000000"/>
            </a:innerShdw>
          </a:effectLst>
        </p:spPr>
      </p:pic>
      <p:sp>
        <p:nvSpPr>
          <p:cNvPr id="12" name="TextBox 4">
            <a:extLst>
              <a:ext uri="{FF2B5EF4-FFF2-40B4-BE49-F238E27FC236}">
                <a16:creationId xmlns:a16="http://schemas.microsoft.com/office/drawing/2014/main" id="{A1AA90E8-6EA8-4363-A916-D28F934F79A7}"/>
              </a:ext>
            </a:extLst>
          </p:cNvPr>
          <p:cNvSpPr txBox="1"/>
          <p:nvPr/>
        </p:nvSpPr>
        <p:spPr>
          <a:xfrm>
            <a:off x="957421" y="574743"/>
            <a:ext cx="7376235"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3200" b="1" i="0" u="none" strike="noStrike" kern="1200" cap="all" spc="0" normalizeH="0" baseline="0" noProof="0" dirty="0">
                <a:ln w="9000" cmpd="sng">
                  <a:solidFill>
                    <a:prstClr val="black"/>
                  </a:solidFill>
                  <a:prstDash val="solid"/>
                </a:ln>
                <a:solidFill>
                  <a:srgbClr val="860000"/>
                </a:solidFill>
                <a:effectLst>
                  <a:reflection blurRad="12700" stA="28000" endPos="45000" dist="1000" dir="5400000" sy="-100000" algn="bl" rotWithShape="0"/>
                </a:effectLst>
                <a:uLnTx/>
                <a:uFillTx/>
                <a:latin typeface="Comic Sans MS" panose="030F0702030302020204" pitchFamily="66" charset="0"/>
                <a:ea typeface="+mn-ea"/>
                <a:cs typeface="+mn-cs"/>
              </a:rPr>
              <a:t>آيات رئيسية عن الضمان</a:t>
            </a:r>
            <a:endParaRPr kumimoji="0" lang="en-US" sz="3200" b="1" i="0" u="none" strike="noStrike" kern="1200" cap="all" spc="0" normalizeH="0" baseline="0" noProof="0" dirty="0">
              <a:ln w="9000" cmpd="sng">
                <a:solidFill>
                  <a:prstClr val="black"/>
                </a:solidFill>
                <a:prstDash val="solid"/>
              </a:ln>
              <a:solidFill>
                <a:srgbClr val="860000"/>
              </a:solidFill>
              <a:effectLst>
                <a:reflection blurRad="12700" stA="28000" endPos="45000" dist="1000" dir="5400000" sy="-100000" algn="bl" rotWithShape="0"/>
              </a:effectLst>
              <a:uLnTx/>
              <a:uFillTx/>
              <a:latin typeface="Comic Sans MS" panose="030F0702030302020204" pitchFamily="66" charset="0"/>
              <a:ea typeface="+mn-ea"/>
              <a:cs typeface="+mn-cs"/>
            </a:endParaRPr>
          </a:p>
        </p:txBody>
      </p:sp>
      <p:grpSp>
        <p:nvGrpSpPr>
          <p:cNvPr id="2" name="Group 1">
            <a:extLst>
              <a:ext uri="{FF2B5EF4-FFF2-40B4-BE49-F238E27FC236}">
                <a16:creationId xmlns:a16="http://schemas.microsoft.com/office/drawing/2014/main" id="{33F08E6D-A348-4A8F-8496-6C716EE1ACAB}"/>
              </a:ext>
            </a:extLst>
          </p:cNvPr>
          <p:cNvGrpSpPr/>
          <p:nvPr/>
        </p:nvGrpSpPr>
        <p:grpSpPr>
          <a:xfrm>
            <a:off x="4672339" y="1932506"/>
            <a:ext cx="2898844" cy="4185560"/>
            <a:chOff x="4203148" y="1383501"/>
            <a:chExt cx="2679867" cy="4185560"/>
          </a:xfrm>
        </p:grpSpPr>
        <p:sp>
          <p:nvSpPr>
            <p:cNvPr id="13" name="TextBox 12">
              <a:extLst>
                <a:ext uri="{FF2B5EF4-FFF2-40B4-BE49-F238E27FC236}">
                  <a16:creationId xmlns:a16="http://schemas.microsoft.com/office/drawing/2014/main" id="{43112538-CC82-44FC-B89D-F092FC367EC4}"/>
                </a:ext>
              </a:extLst>
            </p:cNvPr>
            <p:cNvSpPr txBox="1"/>
            <p:nvPr/>
          </p:nvSpPr>
          <p:spPr>
            <a:xfrm>
              <a:off x="4274721" y="1383501"/>
              <a:ext cx="2572351" cy="523220"/>
            </a:xfrm>
            <a:prstGeom prst="rect">
              <a:avLst/>
            </a:prstGeom>
            <a:noFill/>
          </p:spPr>
          <p:txBody>
            <a:bodyPr wrap="square" rtlCol="0">
              <a:spAutoFit/>
            </a:bodyPr>
            <a:lstStyle/>
            <a:p>
              <a:pPr lvl="0" algn="r" rtl="1">
                <a:defRPr/>
              </a:pPr>
              <a:r>
                <a:rPr kumimoji="0" lang="en-US" sz="2800" b="1" i="0" u="none" strike="noStrike" kern="1200" normalizeH="0" baseline="0" noProof="0" dirty="0">
                  <a:uLnTx/>
                  <a:uFillTx/>
                  <a:latin typeface="Comic Sans MS" panose="030F0702030302020204" pitchFamily="66" charset="0"/>
                  <a:ea typeface="+mn-ea"/>
                  <a:cs typeface="+mn-cs"/>
                  <a:sym typeface="Wingdings" panose="05000000000000000000" pitchFamily="2" charset="2"/>
                </a:rPr>
                <a:t></a:t>
              </a:r>
              <a:r>
                <a:rPr kumimoji="0" lang="ar-JO" sz="2800" b="1" i="0" u="none" strike="noStrike" kern="1200" normalizeH="0" baseline="0" noProof="0" dirty="0">
                  <a:uLnTx/>
                  <a:uFillTx/>
                  <a:latin typeface="Comic Sans MS" panose="030F0702030302020204" pitchFamily="66" charset="0"/>
                  <a:ea typeface="+mn-ea"/>
                  <a:cs typeface="+mn-cs"/>
                </a:rPr>
                <a:t>يوحنا </a:t>
              </a:r>
              <a:r>
                <a:rPr kumimoji="0" lang="ar-JO" sz="2400" b="1" i="0" u="none" strike="noStrike" kern="1200" normalizeH="0" baseline="0" noProof="0" dirty="0">
                  <a:uLnTx/>
                  <a:uFillTx/>
                  <a:latin typeface="Comic Sans MS" panose="030F0702030302020204" pitchFamily="66" charset="0"/>
                  <a:ea typeface="+mn-ea"/>
                  <a:cs typeface="+mn-cs"/>
                </a:rPr>
                <a:t>1</a:t>
              </a:r>
              <a:r>
                <a:rPr lang="ar-JO" sz="2400" b="1" dirty="0">
                  <a:latin typeface="Comic Sans MS" panose="030F0702030302020204" pitchFamily="66" charset="0"/>
                </a:rPr>
                <a:t>: 12</a:t>
              </a:r>
              <a:r>
                <a:rPr lang="en-US" sz="2400" b="1" dirty="0">
                  <a:latin typeface="Comic Sans MS" panose="030F0702030302020204" pitchFamily="66" charset="0"/>
                </a:rPr>
                <a:t> </a:t>
              </a:r>
              <a:r>
                <a:rPr kumimoji="0" lang="ar-JO" sz="2400" b="1" i="0" u="none" strike="noStrike" kern="1200" normalizeH="0" baseline="0" noProof="0" dirty="0">
                  <a:uLnTx/>
                  <a:uFillTx/>
                  <a:latin typeface="Mistral" panose="03090702030407020403" pitchFamily="66" charset="0"/>
                </a:rPr>
                <a:t>←</a:t>
              </a:r>
              <a:endParaRPr kumimoji="0" lang="en-US" sz="2400" b="1" i="0" u="none" strike="noStrike" kern="1200" normalizeH="0" baseline="0" noProof="0" dirty="0">
                <a:uLnTx/>
                <a:uFillTx/>
                <a:latin typeface="Comic Sans MS" panose="030F0702030302020204" pitchFamily="66" charset="0"/>
                <a:ea typeface="+mn-ea"/>
                <a:cs typeface="+mn-cs"/>
              </a:endParaRPr>
            </a:p>
          </p:txBody>
        </p:sp>
        <p:sp>
          <p:nvSpPr>
            <p:cNvPr id="14" name="TextBox 13">
              <a:extLst>
                <a:ext uri="{FF2B5EF4-FFF2-40B4-BE49-F238E27FC236}">
                  <a16:creationId xmlns:a16="http://schemas.microsoft.com/office/drawing/2014/main" id="{BFA97974-FEFE-4683-92AA-435EA68F3480}"/>
                </a:ext>
              </a:extLst>
            </p:cNvPr>
            <p:cNvSpPr txBox="1"/>
            <p:nvPr/>
          </p:nvSpPr>
          <p:spPr>
            <a:xfrm>
              <a:off x="4274721" y="1906721"/>
              <a:ext cx="2572351" cy="523220"/>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en-US" sz="2800" b="1" i="0" u="none" strike="noStrike" kern="1200" normalizeH="0" baseline="0" noProof="0" dirty="0">
                  <a:uLnTx/>
                  <a:uFillTx/>
                  <a:latin typeface="Comic Sans MS" panose="030F0702030302020204" pitchFamily="66" charset="0"/>
                  <a:ea typeface="+mn-ea"/>
                  <a:cs typeface="+mn-cs"/>
                  <a:sym typeface="Wingdings" panose="05000000000000000000" pitchFamily="2" charset="2"/>
                </a:rPr>
                <a:t></a:t>
              </a:r>
              <a:r>
                <a:rPr kumimoji="0" lang="ar-JO" sz="2800" b="1" i="0" u="none" strike="noStrike" kern="1200" normalizeH="0" baseline="0" noProof="0" dirty="0">
                  <a:uLnTx/>
                  <a:uFillTx/>
                  <a:latin typeface="Comic Sans MS" panose="030F0702030302020204" pitchFamily="66" charset="0"/>
                  <a:ea typeface="+mn-ea"/>
                  <a:cs typeface="+mn-cs"/>
                </a:rPr>
                <a:t>يوحنا </a:t>
              </a:r>
              <a:r>
                <a:rPr kumimoji="0" lang="ar-JO" sz="2400" b="1" i="0" u="none" strike="noStrike" kern="1200" normalizeH="0" baseline="0" noProof="0" dirty="0">
                  <a:uLnTx/>
                  <a:uFillTx/>
                  <a:latin typeface="Comic Sans MS" panose="030F0702030302020204" pitchFamily="66" charset="0"/>
                  <a:ea typeface="+mn-ea"/>
                  <a:cs typeface="+mn-cs"/>
                </a:rPr>
                <a:t>3: 15</a:t>
              </a:r>
              <a:r>
                <a:rPr kumimoji="0" lang="en-US" sz="2400" b="1" i="0" u="none" strike="noStrike" kern="1200" normalizeH="0" baseline="0" noProof="0" dirty="0">
                  <a:uLnTx/>
                  <a:uFillTx/>
                  <a:latin typeface="Mistral" panose="03090702030407020403" pitchFamily="66" charset="0"/>
                  <a:sym typeface="Wingdings 3" panose="05040102010807070707" pitchFamily="18" charset="2"/>
                </a:rPr>
                <a:t>← </a:t>
              </a:r>
              <a:endParaRPr kumimoji="0" lang="en-US" sz="2400" b="1" i="0" u="none" strike="noStrike" kern="1200" normalizeH="0" baseline="0" noProof="0" dirty="0">
                <a:uLnTx/>
                <a:uFillTx/>
                <a:latin typeface="Comic Sans MS" panose="030F0702030302020204" pitchFamily="66" charset="0"/>
                <a:ea typeface="+mn-ea"/>
                <a:cs typeface="+mn-cs"/>
              </a:endParaRPr>
            </a:p>
          </p:txBody>
        </p:sp>
        <p:sp>
          <p:nvSpPr>
            <p:cNvPr id="15" name="TextBox 14">
              <a:extLst>
                <a:ext uri="{FF2B5EF4-FFF2-40B4-BE49-F238E27FC236}">
                  <a16:creationId xmlns:a16="http://schemas.microsoft.com/office/drawing/2014/main" id="{94BCC726-AE84-4719-979E-DCF0DF70D849}"/>
                </a:ext>
              </a:extLst>
            </p:cNvPr>
            <p:cNvSpPr txBox="1"/>
            <p:nvPr/>
          </p:nvSpPr>
          <p:spPr>
            <a:xfrm>
              <a:off x="4274721" y="2429941"/>
              <a:ext cx="2572351" cy="523220"/>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en-US" sz="2800" b="1" i="0" u="none" strike="noStrike" kern="1200" normalizeH="0" baseline="0" noProof="0" dirty="0">
                  <a:uLnTx/>
                  <a:uFillTx/>
                  <a:latin typeface="Comic Sans MS" panose="030F0702030302020204" pitchFamily="66" charset="0"/>
                  <a:ea typeface="+mn-ea"/>
                  <a:cs typeface="+mn-cs"/>
                  <a:sym typeface="Wingdings" panose="05000000000000000000" pitchFamily="2" charset="2"/>
                </a:rPr>
                <a:t></a:t>
              </a:r>
              <a:r>
                <a:rPr kumimoji="0" lang="ar-JO" sz="2800" b="1" i="0" u="none" strike="noStrike" kern="1200" normalizeH="0" baseline="0" noProof="0" dirty="0">
                  <a:uLnTx/>
                  <a:uFillTx/>
                  <a:latin typeface="Comic Sans MS" panose="030F0702030302020204" pitchFamily="66" charset="0"/>
                  <a:ea typeface="+mn-ea"/>
                  <a:cs typeface="+mn-cs"/>
                </a:rPr>
                <a:t>يوحنا </a:t>
              </a:r>
              <a:r>
                <a:rPr kumimoji="0" lang="ar-JO" sz="2400" b="1" i="0" u="none" strike="noStrike" kern="1200" normalizeH="0" baseline="0" noProof="0" dirty="0">
                  <a:uLnTx/>
                  <a:uFillTx/>
                  <a:latin typeface="Comic Sans MS" panose="030F0702030302020204" pitchFamily="66" charset="0"/>
                  <a:ea typeface="+mn-ea"/>
                  <a:cs typeface="+mn-cs"/>
                </a:rPr>
                <a:t>3: 16</a:t>
              </a:r>
              <a:r>
                <a:rPr kumimoji="0" lang="en-US" sz="2400" b="1" i="0" u="none" strike="noStrike" kern="1200" normalizeH="0" baseline="0" noProof="0" dirty="0">
                  <a:uLnTx/>
                  <a:uFillTx/>
                  <a:latin typeface="Mistral" panose="03090702030407020403" pitchFamily="66" charset="0"/>
                  <a:sym typeface="Wingdings 3" panose="05040102010807070707" pitchFamily="18" charset="2"/>
                </a:rPr>
                <a:t>← </a:t>
              </a:r>
              <a:endParaRPr kumimoji="0" lang="en-US" sz="2400" b="1" i="0" u="none" strike="noStrike" kern="1200" normalizeH="0" baseline="0" noProof="0" dirty="0">
                <a:uLnTx/>
                <a:uFillTx/>
                <a:latin typeface="Comic Sans MS" panose="030F0702030302020204" pitchFamily="66" charset="0"/>
                <a:ea typeface="+mn-ea"/>
                <a:cs typeface="+mn-cs"/>
              </a:endParaRPr>
            </a:p>
          </p:txBody>
        </p:sp>
        <p:sp>
          <p:nvSpPr>
            <p:cNvPr id="16" name="TextBox 15">
              <a:extLst>
                <a:ext uri="{FF2B5EF4-FFF2-40B4-BE49-F238E27FC236}">
                  <a16:creationId xmlns:a16="http://schemas.microsoft.com/office/drawing/2014/main" id="{51041B93-608B-4888-94BE-0016F16A17EF}"/>
                </a:ext>
              </a:extLst>
            </p:cNvPr>
            <p:cNvSpPr txBox="1"/>
            <p:nvPr/>
          </p:nvSpPr>
          <p:spPr>
            <a:xfrm>
              <a:off x="4287698" y="2960398"/>
              <a:ext cx="2572351" cy="523220"/>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en-US" sz="2800" b="1" i="0" u="none" strike="noStrike" kern="1200" normalizeH="0" baseline="0" noProof="0" dirty="0">
                  <a:uLnTx/>
                  <a:uFillTx/>
                  <a:latin typeface="Comic Sans MS" panose="030F0702030302020204" pitchFamily="66" charset="0"/>
                  <a:ea typeface="+mn-ea"/>
                  <a:cs typeface="+mn-cs"/>
                  <a:sym typeface="Wingdings" panose="05000000000000000000" pitchFamily="2" charset="2"/>
                </a:rPr>
                <a:t></a:t>
              </a:r>
              <a:r>
                <a:rPr kumimoji="0" lang="ar-JO" sz="2800" b="1" i="0" u="none" strike="noStrike" kern="1200" normalizeH="0" baseline="0" noProof="0" dirty="0">
                  <a:uLnTx/>
                  <a:uFillTx/>
                  <a:latin typeface="Comic Sans MS" panose="030F0702030302020204" pitchFamily="66" charset="0"/>
                  <a:ea typeface="+mn-ea"/>
                  <a:cs typeface="+mn-cs"/>
                </a:rPr>
                <a:t>يوحنا </a:t>
              </a:r>
              <a:r>
                <a:rPr kumimoji="0" lang="ar-JO" sz="2400" b="1" i="0" u="none" strike="noStrike" kern="1200" normalizeH="0" baseline="0" noProof="0" dirty="0">
                  <a:uLnTx/>
                  <a:uFillTx/>
                  <a:latin typeface="Comic Sans MS" panose="030F0702030302020204" pitchFamily="66" charset="0"/>
                  <a:ea typeface="+mn-ea"/>
                  <a:cs typeface="+mn-cs"/>
                </a:rPr>
                <a:t>3: 18</a:t>
              </a:r>
              <a:r>
                <a:rPr kumimoji="0" lang="en-US" sz="2400" b="1" i="0" u="none" strike="noStrike" kern="1200" normalizeH="0" baseline="0" noProof="0" dirty="0">
                  <a:uLnTx/>
                  <a:uFillTx/>
                  <a:latin typeface="Mistral" panose="03090702030407020403" pitchFamily="66" charset="0"/>
                  <a:sym typeface="Wingdings 3" panose="05040102010807070707" pitchFamily="18" charset="2"/>
                </a:rPr>
                <a:t>← </a:t>
              </a:r>
              <a:endParaRPr kumimoji="0" lang="en-US" sz="2400" b="1" i="0" u="none" strike="noStrike" kern="1200" normalizeH="0" baseline="0" noProof="0" dirty="0">
                <a:uLnTx/>
                <a:uFillTx/>
                <a:latin typeface="Comic Sans MS" panose="030F0702030302020204" pitchFamily="66" charset="0"/>
                <a:ea typeface="+mn-ea"/>
                <a:cs typeface="+mn-cs"/>
              </a:endParaRPr>
            </a:p>
          </p:txBody>
        </p:sp>
        <p:sp>
          <p:nvSpPr>
            <p:cNvPr id="17" name="TextBox 16">
              <a:extLst>
                <a:ext uri="{FF2B5EF4-FFF2-40B4-BE49-F238E27FC236}">
                  <a16:creationId xmlns:a16="http://schemas.microsoft.com/office/drawing/2014/main" id="{E3AF9A21-BD3C-4E92-9B82-ED6FBE0946BE}"/>
                </a:ext>
              </a:extLst>
            </p:cNvPr>
            <p:cNvSpPr txBox="1"/>
            <p:nvPr/>
          </p:nvSpPr>
          <p:spPr>
            <a:xfrm>
              <a:off x="4287698" y="3483618"/>
              <a:ext cx="2572351" cy="523220"/>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en-US" sz="2800" b="1" i="0" u="none" strike="noStrike" kern="1200" normalizeH="0" baseline="0" noProof="0" dirty="0">
                  <a:uLnTx/>
                  <a:uFillTx/>
                  <a:latin typeface="Comic Sans MS" panose="030F0702030302020204" pitchFamily="66" charset="0"/>
                  <a:ea typeface="+mn-ea"/>
                  <a:cs typeface="+mn-cs"/>
                  <a:sym typeface="Wingdings" panose="05000000000000000000" pitchFamily="2" charset="2"/>
                </a:rPr>
                <a:t></a:t>
              </a:r>
              <a:r>
                <a:rPr kumimoji="0" lang="ar-JO" sz="2800" b="1" i="0" u="none" strike="noStrike" kern="1200" normalizeH="0" baseline="0" noProof="0" dirty="0">
                  <a:uLnTx/>
                  <a:uFillTx/>
                  <a:latin typeface="Comic Sans MS" panose="030F0702030302020204" pitchFamily="66" charset="0"/>
                  <a:ea typeface="+mn-ea"/>
                  <a:cs typeface="+mn-cs"/>
                </a:rPr>
                <a:t>يوحنا </a:t>
              </a:r>
              <a:r>
                <a:rPr kumimoji="0" lang="ar-JO" sz="2400" b="1" i="0" u="none" strike="noStrike" kern="1200" normalizeH="0" baseline="0" noProof="0" dirty="0">
                  <a:uLnTx/>
                  <a:uFillTx/>
                  <a:latin typeface="Comic Sans MS" panose="030F0702030302020204" pitchFamily="66" charset="0"/>
                  <a:ea typeface="+mn-ea"/>
                  <a:cs typeface="+mn-cs"/>
                </a:rPr>
                <a:t>3: 36</a:t>
              </a:r>
              <a:r>
                <a:rPr kumimoji="0" lang="en-US" sz="2400" b="1" i="0" u="none" strike="noStrike" kern="1200" normalizeH="0" baseline="0" noProof="0" dirty="0">
                  <a:uLnTx/>
                  <a:uFillTx/>
                  <a:latin typeface="Mistral" panose="03090702030407020403" pitchFamily="66" charset="0"/>
                  <a:sym typeface="Wingdings 3" panose="05040102010807070707" pitchFamily="18" charset="2"/>
                </a:rPr>
                <a:t>← </a:t>
              </a:r>
              <a:endParaRPr kumimoji="0" lang="en-US" sz="2400" b="1" i="0" u="none" strike="noStrike" kern="1200" normalizeH="0" baseline="0" noProof="0" dirty="0">
                <a:uLnTx/>
                <a:uFillTx/>
                <a:latin typeface="Comic Sans MS" panose="030F0702030302020204" pitchFamily="66" charset="0"/>
                <a:ea typeface="+mn-ea"/>
                <a:cs typeface="+mn-cs"/>
              </a:endParaRPr>
            </a:p>
          </p:txBody>
        </p:sp>
        <p:sp>
          <p:nvSpPr>
            <p:cNvPr id="19" name="TextBox 18">
              <a:extLst>
                <a:ext uri="{FF2B5EF4-FFF2-40B4-BE49-F238E27FC236}">
                  <a16:creationId xmlns:a16="http://schemas.microsoft.com/office/drawing/2014/main" id="{199141DD-AA10-45ED-BE42-190A79D92DF0}"/>
                </a:ext>
              </a:extLst>
            </p:cNvPr>
            <p:cNvSpPr txBox="1"/>
            <p:nvPr/>
          </p:nvSpPr>
          <p:spPr>
            <a:xfrm>
              <a:off x="4236187" y="3998292"/>
              <a:ext cx="2623862" cy="523220"/>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en-US" sz="2800" b="1" i="0" u="none" strike="noStrike" kern="1200" normalizeH="0" baseline="0" noProof="0" dirty="0">
                  <a:uLnTx/>
                  <a:uFillTx/>
                  <a:latin typeface="Comic Sans MS" panose="030F0702030302020204" pitchFamily="66" charset="0"/>
                  <a:ea typeface="+mn-ea"/>
                  <a:cs typeface="+mn-cs"/>
                  <a:sym typeface="Wingdings" panose="05000000000000000000" pitchFamily="2" charset="2"/>
                </a:rPr>
                <a:t></a:t>
              </a:r>
              <a:r>
                <a:rPr kumimoji="0" lang="ar-JO" sz="2800" b="1" i="0" u="none" strike="noStrike" kern="1200" normalizeH="0" baseline="0" noProof="0" dirty="0">
                  <a:uLnTx/>
                  <a:uFillTx/>
                  <a:latin typeface="Comic Sans MS" panose="030F0702030302020204" pitchFamily="66" charset="0"/>
                  <a:ea typeface="+mn-ea"/>
                  <a:cs typeface="+mn-cs"/>
                </a:rPr>
                <a:t>أعمال </a:t>
              </a:r>
              <a:r>
                <a:rPr kumimoji="0" lang="ar-JO" sz="2400" b="1" i="0" u="none" strike="noStrike" kern="1200" normalizeH="0" baseline="0" noProof="0" dirty="0">
                  <a:uLnTx/>
                  <a:uFillTx/>
                  <a:latin typeface="Comic Sans MS" panose="030F0702030302020204" pitchFamily="66" charset="0"/>
                  <a:ea typeface="+mn-ea"/>
                  <a:cs typeface="+mn-cs"/>
                </a:rPr>
                <a:t>10: 43</a:t>
              </a:r>
              <a:r>
                <a:rPr kumimoji="0" lang="en-US" sz="2400" b="1" i="0" u="none" strike="noStrike" kern="1200" normalizeH="0" baseline="0" noProof="0" dirty="0">
                  <a:uLnTx/>
                  <a:uFillTx/>
                  <a:latin typeface="Mistral" panose="03090702030407020403" pitchFamily="66" charset="0"/>
                  <a:sym typeface="Wingdings 3" panose="05040102010807070707" pitchFamily="18" charset="2"/>
                </a:rPr>
                <a:t>← </a:t>
              </a:r>
              <a:r>
                <a:rPr kumimoji="0" lang="ar-JO" sz="2400" b="1" i="0" u="none" strike="noStrike" kern="1200" normalizeH="0" baseline="0" noProof="0" dirty="0">
                  <a:uLnTx/>
                  <a:uFillTx/>
                  <a:latin typeface="Mistral" panose="03090702030407020403" pitchFamily="66" charset="0"/>
                  <a:sym typeface="Wingdings 3" panose="05040102010807070707" pitchFamily="18" charset="2"/>
                </a:rPr>
                <a:t> </a:t>
              </a:r>
              <a:endParaRPr kumimoji="0" lang="en-US" sz="2400" b="1" i="0" u="none" strike="noStrike" kern="1200" normalizeH="0" baseline="0" noProof="0" dirty="0">
                <a:uLnTx/>
                <a:uFillTx/>
                <a:latin typeface="Comic Sans MS" panose="030F0702030302020204" pitchFamily="66" charset="0"/>
                <a:ea typeface="+mn-ea"/>
                <a:cs typeface="+mn-cs"/>
              </a:endParaRPr>
            </a:p>
          </p:txBody>
        </p:sp>
        <p:sp>
          <p:nvSpPr>
            <p:cNvPr id="20" name="TextBox 19">
              <a:extLst>
                <a:ext uri="{FF2B5EF4-FFF2-40B4-BE49-F238E27FC236}">
                  <a16:creationId xmlns:a16="http://schemas.microsoft.com/office/drawing/2014/main" id="{7991BD96-CF24-462E-909C-8CF5480471C8}"/>
                </a:ext>
              </a:extLst>
            </p:cNvPr>
            <p:cNvSpPr txBox="1"/>
            <p:nvPr/>
          </p:nvSpPr>
          <p:spPr>
            <a:xfrm>
              <a:off x="4236187" y="4517118"/>
              <a:ext cx="2646828" cy="523220"/>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en-US" sz="2800" b="1" i="0" u="none" strike="noStrike" kern="1200" normalizeH="0" baseline="0" noProof="0" dirty="0">
                  <a:uLnTx/>
                  <a:uFillTx/>
                  <a:latin typeface="Comic Sans MS" panose="030F0702030302020204" pitchFamily="66" charset="0"/>
                  <a:ea typeface="+mn-ea"/>
                  <a:cs typeface="+mn-cs"/>
                  <a:sym typeface="Wingdings" panose="05000000000000000000" pitchFamily="2" charset="2"/>
                </a:rPr>
                <a:t></a:t>
              </a:r>
              <a:r>
                <a:rPr kumimoji="0" lang="ar-JO" sz="2800" b="1" i="0" u="none" strike="noStrike" kern="1200" normalizeH="0" baseline="0" noProof="0" dirty="0">
                  <a:uLnTx/>
                  <a:uFillTx/>
                  <a:latin typeface="Comic Sans MS" panose="030F0702030302020204" pitchFamily="66" charset="0"/>
                  <a:ea typeface="+mn-ea"/>
                  <a:cs typeface="+mn-cs"/>
                </a:rPr>
                <a:t>أعمال </a:t>
              </a:r>
              <a:r>
                <a:rPr kumimoji="0" lang="ar-JO" sz="2400" b="1" i="0" u="none" strike="noStrike" kern="1200" normalizeH="0" baseline="0" noProof="0" dirty="0">
                  <a:uLnTx/>
                  <a:uFillTx/>
                  <a:latin typeface="Comic Sans MS" panose="030F0702030302020204" pitchFamily="66" charset="0"/>
                  <a:ea typeface="+mn-ea"/>
                  <a:cs typeface="+mn-cs"/>
                </a:rPr>
                <a:t>16: 13</a:t>
              </a:r>
              <a:r>
                <a:rPr kumimoji="0" lang="en-US" sz="2400" b="1" i="0" u="none" strike="noStrike" kern="1200" normalizeH="0" baseline="0" noProof="0" dirty="0">
                  <a:uLnTx/>
                  <a:uFillTx/>
                  <a:latin typeface="Mistral" panose="03090702030407020403" pitchFamily="66" charset="0"/>
                  <a:sym typeface="Wingdings 3" panose="05040102010807070707" pitchFamily="18" charset="2"/>
                </a:rPr>
                <a:t>← </a:t>
              </a:r>
              <a:endParaRPr kumimoji="0" lang="en-US" sz="2400" b="1" i="0" u="none" strike="noStrike" kern="1200" normalizeH="0" baseline="0" noProof="0" dirty="0">
                <a:uLnTx/>
                <a:uFillTx/>
                <a:latin typeface="Comic Sans MS" panose="030F0702030302020204" pitchFamily="66" charset="0"/>
                <a:ea typeface="+mn-ea"/>
                <a:cs typeface="+mn-cs"/>
              </a:endParaRPr>
            </a:p>
          </p:txBody>
        </p:sp>
        <p:sp>
          <p:nvSpPr>
            <p:cNvPr id="21" name="TextBox 20">
              <a:extLst>
                <a:ext uri="{FF2B5EF4-FFF2-40B4-BE49-F238E27FC236}">
                  <a16:creationId xmlns:a16="http://schemas.microsoft.com/office/drawing/2014/main" id="{B8525B54-F101-46FA-8FEE-927C23CCA7FD}"/>
                </a:ext>
              </a:extLst>
            </p:cNvPr>
            <p:cNvSpPr txBox="1"/>
            <p:nvPr/>
          </p:nvSpPr>
          <p:spPr>
            <a:xfrm>
              <a:off x="4203148" y="5045841"/>
              <a:ext cx="2679867" cy="523220"/>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en-US" sz="2800" b="1" i="0" u="none" strike="noStrike" kern="1200" normalizeH="0" baseline="0" noProof="0" dirty="0">
                  <a:uLnTx/>
                  <a:uFillTx/>
                  <a:latin typeface="Comic Sans MS" panose="030F0702030302020204" pitchFamily="66" charset="0"/>
                  <a:ea typeface="+mn-ea"/>
                  <a:cs typeface="+mn-cs"/>
                  <a:sym typeface="Wingdings" panose="05000000000000000000" pitchFamily="2" charset="2"/>
                </a:rPr>
                <a:t></a:t>
              </a:r>
              <a:r>
                <a:rPr kumimoji="0" lang="ar-JO" sz="2800" b="1" i="0" u="none" strike="noStrike" kern="1200" normalizeH="0" baseline="0" noProof="0" dirty="0">
                  <a:uLnTx/>
                  <a:uFillTx/>
                  <a:latin typeface="Comic Sans MS" panose="030F0702030302020204" pitchFamily="66" charset="0"/>
                  <a:ea typeface="+mn-ea"/>
                  <a:cs typeface="+mn-cs"/>
                </a:rPr>
                <a:t>رومية </a:t>
              </a:r>
              <a:r>
                <a:rPr kumimoji="0" lang="ar-JO" sz="2400" b="1" i="0" u="none" strike="noStrike" kern="1200" normalizeH="0" baseline="0" noProof="0" dirty="0">
                  <a:uLnTx/>
                  <a:uFillTx/>
                  <a:latin typeface="Comic Sans MS" panose="030F0702030302020204" pitchFamily="66" charset="0"/>
                  <a:ea typeface="+mn-ea"/>
                  <a:cs typeface="+mn-cs"/>
                </a:rPr>
                <a:t>10: 13</a:t>
              </a:r>
              <a:r>
                <a:rPr kumimoji="0" lang="en-US" sz="2400" b="1" i="0" u="none" strike="noStrike" kern="1200" normalizeH="0" baseline="0" noProof="0" dirty="0">
                  <a:uLnTx/>
                  <a:uFillTx/>
                  <a:latin typeface="Mistral" panose="03090702030407020403" pitchFamily="66" charset="0"/>
                  <a:sym typeface="Wingdings 3" panose="05040102010807070707" pitchFamily="18" charset="2"/>
                </a:rPr>
                <a:t>← </a:t>
              </a:r>
              <a:endParaRPr kumimoji="0" lang="en-US" sz="2400" b="1" i="0" u="none" strike="noStrike" kern="1200" normalizeH="0" baseline="0" noProof="0" dirty="0">
                <a:uLnTx/>
                <a:uFillTx/>
                <a:latin typeface="Comic Sans MS" panose="030F0702030302020204" pitchFamily="66" charset="0"/>
                <a:ea typeface="+mn-ea"/>
                <a:cs typeface="+mn-cs"/>
              </a:endParaRPr>
            </a:p>
          </p:txBody>
        </p:sp>
      </p:grpSp>
      <p:pic>
        <p:nvPicPr>
          <p:cNvPr id="9" name="Picture 8">
            <a:extLst>
              <a:ext uri="{FF2B5EF4-FFF2-40B4-BE49-F238E27FC236}">
                <a16:creationId xmlns:a16="http://schemas.microsoft.com/office/drawing/2014/main" id="{3EC11F53-D66A-4E12-A1D9-D4F7478F63B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921" b="89815" l="8517" r="91325">
                        <a14:foregroundMark x1="91325" y1="32143" x2="91167" y2="34656"/>
                        <a14:foregroundMark x1="8517" y1="62434" x2="9148" y2="65212"/>
                      </a14:backgroundRemoval>
                    </a14:imgEffect>
                  </a14:imgLayer>
                </a14:imgProps>
              </a:ext>
              <a:ext uri="{28A0092B-C50C-407E-A947-70E740481C1C}">
                <a14:useLocalDpi xmlns:a14="http://schemas.microsoft.com/office/drawing/2010/main" val="0"/>
              </a:ext>
            </a:extLst>
          </a:blip>
          <a:srcRect t="13333" b="8193"/>
          <a:stretch/>
        </p:blipFill>
        <p:spPr>
          <a:xfrm flipH="1">
            <a:off x="241085" y="3553256"/>
            <a:ext cx="3350209" cy="2997967"/>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CAECF026-F945-48F3-B672-D8BAB76F0E2D}"/>
              </a:ext>
            </a:extLst>
          </p:cNvPr>
          <p:cNvSpPr txBox="1"/>
          <p:nvPr/>
        </p:nvSpPr>
        <p:spPr>
          <a:xfrm>
            <a:off x="1554659" y="1977143"/>
            <a:ext cx="3756876" cy="523220"/>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JO" sz="2800" b="1" dirty="0">
                <a:solidFill>
                  <a:srgbClr val="8E0000"/>
                </a:solidFill>
                <a:latin typeface="Comic Sans MS" panose="030F0702030302020204" pitchFamily="66" charset="0"/>
                <a:sym typeface="Wingdings" panose="05000000000000000000" pitchFamily="2" charset="2"/>
              </a:rPr>
              <a:t>البنوّة</a:t>
            </a:r>
            <a:endParaRPr kumimoji="0" lang="en-US" sz="2800" b="1" i="0" u="none" strike="noStrike" kern="1200" normalizeH="0" baseline="0" noProof="0" dirty="0">
              <a:solidFill>
                <a:srgbClr val="8E0000"/>
              </a:solidFill>
              <a:uLnTx/>
              <a:uFillTx/>
              <a:latin typeface="Comic Sans MS" panose="030F0702030302020204" pitchFamily="66" charset="0"/>
            </a:endParaRPr>
          </a:p>
        </p:txBody>
      </p:sp>
      <p:sp>
        <p:nvSpPr>
          <p:cNvPr id="22" name="TextBox 21">
            <a:extLst>
              <a:ext uri="{FF2B5EF4-FFF2-40B4-BE49-F238E27FC236}">
                <a16:creationId xmlns:a16="http://schemas.microsoft.com/office/drawing/2014/main" id="{8E749A3F-642C-425C-8E95-4344D537F4AF}"/>
              </a:ext>
            </a:extLst>
          </p:cNvPr>
          <p:cNvSpPr txBox="1"/>
          <p:nvPr/>
        </p:nvSpPr>
        <p:spPr>
          <a:xfrm>
            <a:off x="1705580" y="2500363"/>
            <a:ext cx="3673067" cy="523220"/>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JO" sz="2800" b="1" dirty="0">
                <a:solidFill>
                  <a:srgbClr val="8E0000"/>
                </a:solidFill>
                <a:latin typeface="Comic Sans MS" panose="030F0702030302020204" pitchFamily="66" charset="0"/>
                <a:sym typeface="Wingdings" panose="05000000000000000000" pitchFamily="2" charset="2"/>
              </a:rPr>
              <a:t>الحياة الأبدية</a:t>
            </a:r>
            <a:endParaRPr kumimoji="0" lang="en-US" sz="2800" b="1" i="0" u="none" strike="noStrike" kern="1200" normalizeH="0" baseline="0" noProof="0" dirty="0">
              <a:solidFill>
                <a:srgbClr val="8E0000"/>
              </a:solidFill>
              <a:uLnTx/>
              <a:uFillTx/>
              <a:latin typeface="Comic Sans MS" panose="030F0702030302020204" pitchFamily="66" charset="0"/>
            </a:endParaRPr>
          </a:p>
        </p:txBody>
      </p:sp>
      <p:sp>
        <p:nvSpPr>
          <p:cNvPr id="23" name="TextBox 22">
            <a:extLst>
              <a:ext uri="{FF2B5EF4-FFF2-40B4-BE49-F238E27FC236}">
                <a16:creationId xmlns:a16="http://schemas.microsoft.com/office/drawing/2014/main" id="{5FB34B4E-8A9A-4F14-BDC0-286F05EBF6C3}"/>
              </a:ext>
            </a:extLst>
          </p:cNvPr>
          <p:cNvSpPr txBox="1"/>
          <p:nvPr/>
        </p:nvSpPr>
        <p:spPr>
          <a:xfrm>
            <a:off x="1027491" y="3020274"/>
            <a:ext cx="4351156" cy="523220"/>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JO" sz="2800" b="1" dirty="0">
                <a:solidFill>
                  <a:srgbClr val="8E0000"/>
                </a:solidFill>
                <a:latin typeface="Comic Sans MS" panose="030F0702030302020204" pitchFamily="66" charset="0"/>
                <a:sym typeface="Wingdings" panose="05000000000000000000" pitchFamily="2" charset="2"/>
              </a:rPr>
              <a:t>لا تهلك، الحياة الأبدية</a:t>
            </a:r>
            <a:endParaRPr kumimoji="0" lang="en-US" sz="2800" b="1" i="0" u="none" strike="noStrike" kern="1200" normalizeH="0" baseline="0" noProof="0" dirty="0">
              <a:solidFill>
                <a:srgbClr val="8E0000"/>
              </a:solidFill>
              <a:uLnTx/>
              <a:uFillTx/>
              <a:latin typeface="Comic Sans MS" panose="030F0702030302020204" pitchFamily="66" charset="0"/>
            </a:endParaRPr>
          </a:p>
        </p:txBody>
      </p:sp>
      <p:sp>
        <p:nvSpPr>
          <p:cNvPr id="25" name="TextBox 24">
            <a:extLst>
              <a:ext uri="{FF2B5EF4-FFF2-40B4-BE49-F238E27FC236}">
                <a16:creationId xmlns:a16="http://schemas.microsoft.com/office/drawing/2014/main" id="{98F4765D-0493-4E8F-99DD-BFF20695504A}"/>
              </a:ext>
            </a:extLst>
          </p:cNvPr>
          <p:cNvSpPr txBox="1"/>
          <p:nvPr/>
        </p:nvSpPr>
        <p:spPr>
          <a:xfrm>
            <a:off x="1669914" y="3543494"/>
            <a:ext cx="3704660" cy="523220"/>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JO" sz="2800" b="1" dirty="0">
                <a:solidFill>
                  <a:srgbClr val="8E0000"/>
                </a:solidFill>
                <a:latin typeface="Comic Sans MS" panose="030F0702030302020204" pitchFamily="66" charset="0"/>
                <a:sym typeface="Wingdings" panose="05000000000000000000" pitchFamily="2" charset="2"/>
              </a:rPr>
              <a:t>لا دينونة</a:t>
            </a:r>
            <a:endParaRPr kumimoji="0" lang="en-US" sz="2800" b="1" i="0" u="none" strike="noStrike" kern="1200" normalizeH="0" baseline="0" noProof="0" dirty="0">
              <a:solidFill>
                <a:srgbClr val="8E0000"/>
              </a:solidFill>
              <a:uLnTx/>
              <a:uFillTx/>
              <a:latin typeface="Comic Sans MS" panose="030F0702030302020204" pitchFamily="66" charset="0"/>
            </a:endParaRPr>
          </a:p>
        </p:txBody>
      </p:sp>
      <p:sp>
        <p:nvSpPr>
          <p:cNvPr id="26" name="TextBox 25">
            <a:extLst>
              <a:ext uri="{FF2B5EF4-FFF2-40B4-BE49-F238E27FC236}">
                <a16:creationId xmlns:a16="http://schemas.microsoft.com/office/drawing/2014/main" id="{3FDFF200-C203-4F3A-9798-6204153B28B0}"/>
              </a:ext>
            </a:extLst>
          </p:cNvPr>
          <p:cNvSpPr txBox="1"/>
          <p:nvPr/>
        </p:nvSpPr>
        <p:spPr>
          <a:xfrm>
            <a:off x="567021" y="4082581"/>
            <a:ext cx="4824331" cy="523220"/>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JO" sz="2800" b="1" dirty="0">
                <a:solidFill>
                  <a:srgbClr val="8E0000"/>
                </a:solidFill>
                <a:latin typeface="Comic Sans MS" panose="030F0702030302020204" pitchFamily="66" charset="0"/>
                <a:sym typeface="Wingdings" panose="05000000000000000000" pitchFamily="2" charset="2"/>
              </a:rPr>
              <a:t>الحياة الأبدية</a:t>
            </a:r>
            <a:endParaRPr kumimoji="0" lang="en-US" sz="2800" b="1" i="0" u="none" strike="noStrike" kern="1200" normalizeH="0" baseline="0" noProof="0" dirty="0">
              <a:solidFill>
                <a:srgbClr val="8E0000"/>
              </a:solidFill>
              <a:uLnTx/>
              <a:uFillTx/>
              <a:latin typeface="Comic Sans MS" panose="030F0702030302020204" pitchFamily="66" charset="0"/>
            </a:endParaRPr>
          </a:p>
        </p:txBody>
      </p:sp>
      <p:sp>
        <p:nvSpPr>
          <p:cNvPr id="27" name="TextBox 26">
            <a:extLst>
              <a:ext uri="{FF2B5EF4-FFF2-40B4-BE49-F238E27FC236}">
                <a16:creationId xmlns:a16="http://schemas.microsoft.com/office/drawing/2014/main" id="{940970EC-5012-4665-ADED-C4F68CA8FB0A}"/>
              </a:ext>
            </a:extLst>
          </p:cNvPr>
          <p:cNvSpPr txBox="1"/>
          <p:nvPr/>
        </p:nvSpPr>
        <p:spPr>
          <a:xfrm>
            <a:off x="1278830" y="4598915"/>
            <a:ext cx="3898481" cy="523220"/>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JO" sz="2800" b="1" dirty="0">
                <a:solidFill>
                  <a:srgbClr val="8E0000"/>
                </a:solidFill>
                <a:latin typeface="Comic Sans MS" panose="030F0702030302020204" pitchFamily="66" charset="0"/>
                <a:sym typeface="Wingdings" panose="05000000000000000000" pitchFamily="2" charset="2"/>
              </a:rPr>
              <a:t>الغفران</a:t>
            </a:r>
            <a:endParaRPr kumimoji="0" lang="en-US" sz="2800" b="1" i="0" u="none" strike="noStrike" kern="1200" normalizeH="0" baseline="0" noProof="0" dirty="0">
              <a:solidFill>
                <a:srgbClr val="8E0000"/>
              </a:solidFill>
              <a:uLnTx/>
              <a:uFillTx/>
              <a:latin typeface="Comic Sans MS" panose="030F0702030302020204" pitchFamily="66" charset="0"/>
            </a:endParaRPr>
          </a:p>
        </p:txBody>
      </p:sp>
      <p:sp>
        <p:nvSpPr>
          <p:cNvPr id="28" name="TextBox 27">
            <a:extLst>
              <a:ext uri="{FF2B5EF4-FFF2-40B4-BE49-F238E27FC236}">
                <a16:creationId xmlns:a16="http://schemas.microsoft.com/office/drawing/2014/main" id="{C1E2AC9D-DD3C-445B-8AA0-546637F39269}"/>
              </a:ext>
            </a:extLst>
          </p:cNvPr>
          <p:cNvSpPr txBox="1"/>
          <p:nvPr/>
        </p:nvSpPr>
        <p:spPr>
          <a:xfrm>
            <a:off x="1294574" y="5120475"/>
            <a:ext cx="3898481" cy="523220"/>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JO" sz="2800" b="1" dirty="0">
                <a:solidFill>
                  <a:srgbClr val="8E0000"/>
                </a:solidFill>
                <a:latin typeface="Comic Sans MS" panose="030F0702030302020204" pitchFamily="66" charset="0"/>
                <a:sym typeface="Wingdings" panose="05000000000000000000" pitchFamily="2" charset="2"/>
              </a:rPr>
              <a:t>الخلاص</a:t>
            </a:r>
            <a:endParaRPr kumimoji="0" lang="en-US" sz="2800" b="1" i="0" u="none" strike="noStrike" kern="1200" normalizeH="0" baseline="0" noProof="0" dirty="0">
              <a:solidFill>
                <a:srgbClr val="8E0000"/>
              </a:solidFill>
              <a:uLnTx/>
              <a:uFillTx/>
              <a:latin typeface="Comic Sans MS" panose="030F0702030302020204" pitchFamily="66" charset="0"/>
            </a:endParaRPr>
          </a:p>
        </p:txBody>
      </p:sp>
      <p:sp>
        <p:nvSpPr>
          <p:cNvPr id="29" name="TextBox 28">
            <a:extLst>
              <a:ext uri="{FF2B5EF4-FFF2-40B4-BE49-F238E27FC236}">
                <a16:creationId xmlns:a16="http://schemas.microsoft.com/office/drawing/2014/main" id="{B73C18F7-1865-4AC3-B915-FA9C3CD19BFD}"/>
              </a:ext>
            </a:extLst>
          </p:cNvPr>
          <p:cNvSpPr txBox="1"/>
          <p:nvPr/>
        </p:nvSpPr>
        <p:spPr>
          <a:xfrm>
            <a:off x="1711743" y="5651597"/>
            <a:ext cx="3493774" cy="523220"/>
          </a:xfrm>
          <a:prstGeom prst="rect">
            <a:avLst/>
          </a:prstGeom>
          <a:noFill/>
        </p:spPr>
        <p:txBody>
          <a:bodyPr wrap="square" rtlCol="0">
            <a:spAutoFit/>
          </a:bodyPr>
          <a:lstStyle/>
          <a:p>
            <a:pPr lvl="0" algn="r" rtl="1">
              <a:defRPr/>
            </a:pPr>
            <a:r>
              <a:rPr lang="ar-JO" sz="2800" b="1" dirty="0">
                <a:latin typeface="Comic Sans MS" panose="030F0702030302020204" pitchFamily="66" charset="0"/>
              </a:rPr>
              <a:t> </a:t>
            </a:r>
            <a:r>
              <a:rPr lang="ar-JO" sz="2800" b="1" dirty="0">
                <a:solidFill>
                  <a:srgbClr val="8E0000"/>
                </a:solidFill>
                <a:latin typeface="Comic Sans MS" panose="030F0702030302020204" pitchFamily="66" charset="0"/>
                <a:sym typeface="Wingdings" panose="05000000000000000000" pitchFamily="2" charset="2"/>
              </a:rPr>
              <a:t>الخلاص</a:t>
            </a:r>
            <a:endParaRPr kumimoji="0" lang="en-US" sz="2800" b="1" i="0" u="none" strike="noStrike" kern="1200" normalizeH="0" baseline="0" noProof="0" dirty="0">
              <a:solidFill>
                <a:srgbClr val="8E0000"/>
              </a:solidFill>
              <a:uLnTx/>
              <a:uFillTx/>
              <a:latin typeface="Comic Sans MS" panose="030F0702030302020204" pitchFamily="66" charset="0"/>
            </a:endParaRPr>
          </a:p>
        </p:txBody>
      </p:sp>
      <p:sp>
        <p:nvSpPr>
          <p:cNvPr id="24" name="TextBox 4">
            <a:extLst>
              <a:ext uri="{FF2B5EF4-FFF2-40B4-BE49-F238E27FC236}">
                <a16:creationId xmlns:a16="http://schemas.microsoft.com/office/drawing/2014/main" id="{B013F1AC-B15E-43BE-B26C-29FC1D31E9AB}"/>
              </a:ext>
            </a:extLst>
          </p:cNvPr>
          <p:cNvSpPr txBox="1"/>
          <p:nvPr/>
        </p:nvSpPr>
        <p:spPr>
          <a:xfrm>
            <a:off x="1076461" y="1412595"/>
            <a:ext cx="7041144"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2800" b="1" i="0" u="none" strike="noStrike" kern="1200" normalizeH="0" baseline="0" noProof="0" dirty="0">
                <a:uLnTx/>
                <a:uFillTx/>
                <a:latin typeface="Comic Sans MS" panose="030F0702030302020204" pitchFamily="66" charset="0"/>
                <a:ea typeface="+mn-ea"/>
                <a:cs typeface="+mn-cs"/>
              </a:rPr>
              <a:t>عندما</a:t>
            </a:r>
            <a:r>
              <a:rPr kumimoji="0" lang="ar-JO" sz="2800" b="1" i="0" u="none" strike="noStrike" kern="1200" normalizeH="0" noProof="0" dirty="0">
                <a:uLnTx/>
                <a:uFillTx/>
                <a:latin typeface="Comic Sans MS" panose="030F0702030302020204" pitchFamily="66" charset="0"/>
                <a:ea typeface="+mn-ea"/>
                <a:cs typeface="+mn-cs"/>
              </a:rPr>
              <a:t> تؤمن بيسوع يعد الله بـ . . . </a:t>
            </a:r>
            <a:endParaRPr kumimoji="0" lang="en-US" sz="2800" b="1" i="0" u="none" strike="noStrike" kern="1200" normalizeH="0" baseline="0" noProof="0" dirty="0">
              <a:uLnTx/>
              <a:uFillTx/>
              <a:latin typeface="Comic Sans MS" panose="030F0702030302020204" pitchFamily="66" charset="0"/>
              <a:ea typeface="+mn-ea"/>
              <a:cs typeface="+mn-cs"/>
            </a:endParaRPr>
          </a:p>
        </p:txBody>
      </p:sp>
      <p:grpSp>
        <p:nvGrpSpPr>
          <p:cNvPr id="30" name="Group 29">
            <a:extLst>
              <a:ext uri="{FF2B5EF4-FFF2-40B4-BE49-F238E27FC236}">
                <a16:creationId xmlns:a16="http://schemas.microsoft.com/office/drawing/2014/main" id="{B3A29D5A-770B-4C3D-A705-68316FAF6E68}"/>
              </a:ext>
            </a:extLst>
          </p:cNvPr>
          <p:cNvGrpSpPr/>
          <p:nvPr/>
        </p:nvGrpSpPr>
        <p:grpSpPr>
          <a:xfrm>
            <a:off x="567021" y="736518"/>
            <a:ext cx="2414488" cy="2331349"/>
            <a:chOff x="5847127" y="4311941"/>
            <a:chExt cx="2414488" cy="2331349"/>
          </a:xfrm>
        </p:grpSpPr>
        <p:sp>
          <p:nvSpPr>
            <p:cNvPr id="31" name="Explosion: 8 Points 30">
              <a:extLst>
                <a:ext uri="{FF2B5EF4-FFF2-40B4-BE49-F238E27FC236}">
                  <a16:creationId xmlns:a16="http://schemas.microsoft.com/office/drawing/2014/main" id="{7D7E628A-EF40-4AFB-8D70-FF4947952D60}"/>
                </a:ext>
              </a:extLst>
            </p:cNvPr>
            <p:cNvSpPr/>
            <p:nvPr/>
          </p:nvSpPr>
          <p:spPr>
            <a:xfrm>
              <a:off x="5847127" y="4311941"/>
              <a:ext cx="2414488" cy="2331349"/>
            </a:xfrm>
            <a:prstGeom prst="irregularSeal1">
              <a:avLst/>
            </a:prstGeom>
            <a:solidFill>
              <a:srgbClr val="FFC000"/>
            </a:solidFill>
            <a:ln>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CBFCA2C-1EAA-4A32-B8A7-B2755766AF0F}"/>
                </a:ext>
              </a:extLst>
            </p:cNvPr>
            <p:cNvSpPr txBox="1"/>
            <p:nvPr/>
          </p:nvSpPr>
          <p:spPr>
            <a:xfrm>
              <a:off x="6097427" y="5020663"/>
              <a:ext cx="1839140" cy="8925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2600" b="1" i="0" u="none" strike="noStrike" kern="1200" normalizeH="0" baseline="0" noProof="0" dirty="0">
                  <a:uLnTx/>
                  <a:uFillTx/>
                  <a:latin typeface="Comic Sans MS" panose="030F0702030302020204" pitchFamily="66" charset="0"/>
                  <a:ea typeface="+mn-ea"/>
                  <a:cs typeface="+mn-cs"/>
                  <a:sym typeface="Wingdings" panose="05000000000000000000" pitchFamily="2" charset="2"/>
                </a:rPr>
                <a:t>ضع اسمك في هذه الآيات </a:t>
              </a:r>
              <a:endParaRPr kumimoji="0" lang="en-US" sz="2600" b="1" i="0" u="none" strike="noStrike" kern="1200" normalizeH="0" baseline="0" noProof="0" dirty="0">
                <a:uLnTx/>
                <a:uFillTx/>
                <a:latin typeface="Comic Sans MS" panose="030F0702030302020204" pitchFamily="66" charset="0"/>
                <a:ea typeface="+mn-ea"/>
                <a:cs typeface="+mn-cs"/>
              </a:endParaRPr>
            </a:p>
          </p:txBody>
        </p:sp>
      </p:grpSp>
    </p:spTree>
    <p:extLst>
      <p:ext uri="{BB962C8B-B14F-4D97-AF65-F5344CB8AC3E}">
        <p14:creationId xmlns:p14="http://schemas.microsoft.com/office/powerpoint/2010/main" val="823784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1500"/>
                                        <p:tgtEl>
                                          <p:spTgt spid="24"/>
                                        </p:tgtEl>
                                      </p:cBhvr>
                                    </p:animEffect>
                                  </p:childTnLst>
                                </p:cTn>
                              </p:par>
                            </p:childTnLst>
                          </p:cTn>
                        </p:par>
                        <p:par>
                          <p:cTn id="8" fill="hold">
                            <p:stCondLst>
                              <p:cond delay="1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20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right)">
                                      <p:cBhvr>
                                        <p:cTn id="21" dur="20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right)">
                                      <p:cBhvr>
                                        <p:cTn id="26" dur="20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right)">
                                      <p:cBhvr>
                                        <p:cTn id="31" dur="20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right)">
                                      <p:cBhvr>
                                        <p:cTn id="36" dur="20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right)">
                                      <p:cBhvr>
                                        <p:cTn id="41" dur="20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right)">
                                      <p:cBhvr>
                                        <p:cTn id="46" dur="20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right)">
                                      <p:cBhvr>
                                        <p:cTn id="51" dur="20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p:cTn id="56" dur="500" fill="hold"/>
                                        <p:tgtEl>
                                          <p:spTgt spid="30"/>
                                        </p:tgtEl>
                                        <p:attrNameLst>
                                          <p:attrName>ppt_w</p:attrName>
                                        </p:attrNameLst>
                                      </p:cBhvr>
                                      <p:tavLst>
                                        <p:tav tm="0">
                                          <p:val>
                                            <p:fltVal val="0"/>
                                          </p:val>
                                        </p:tav>
                                        <p:tav tm="100000">
                                          <p:val>
                                            <p:strVal val="#ppt_w"/>
                                          </p:val>
                                        </p:tav>
                                      </p:tavLst>
                                    </p:anim>
                                    <p:anim calcmode="lin" valueType="num">
                                      <p:cBhvr>
                                        <p:cTn id="57" dur="500" fill="hold"/>
                                        <p:tgtEl>
                                          <p:spTgt spid="30"/>
                                        </p:tgtEl>
                                        <p:attrNameLst>
                                          <p:attrName>ppt_h</p:attrName>
                                        </p:attrNameLst>
                                      </p:cBhvr>
                                      <p:tavLst>
                                        <p:tav tm="0">
                                          <p:val>
                                            <p:fltVal val="0"/>
                                          </p:val>
                                        </p:tav>
                                        <p:tav tm="100000">
                                          <p:val>
                                            <p:strVal val="#ppt_h"/>
                                          </p:val>
                                        </p:tav>
                                      </p:tavLst>
                                    </p:anim>
                                    <p:animEffect transition="in" filter="fade">
                                      <p:cBhvr>
                                        <p:cTn id="5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3" grpId="0"/>
      <p:bldP spid="25" grpId="0"/>
      <p:bldP spid="26" grpId="0"/>
      <p:bldP spid="27" grpId="0"/>
      <p:bldP spid="28" grpId="0"/>
      <p:bldP spid="29"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rgbClr val="6DC0FF"/>
            </a:gs>
            <a:gs pos="60000">
              <a:srgbClr val="0083E6"/>
            </a:gs>
            <a:gs pos="75000">
              <a:srgbClr val="005392"/>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E42F9857-FE83-4EFD-8762-6610D80E1B19}"/>
              </a:ext>
            </a:extLst>
          </p:cNvPr>
          <p:cNvSpPr txBox="1"/>
          <p:nvPr/>
        </p:nvSpPr>
        <p:spPr>
          <a:xfrm>
            <a:off x="883882" y="193273"/>
            <a:ext cx="7376235"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3200" b="1" i="0" u="none" strike="noStrike" kern="1200" cap="all" spc="0" normalizeH="0" baseline="0" noProof="0" dirty="0">
                <a:ln w="9000" cmpd="sng">
                  <a:solidFill>
                    <a:schemeClr val="tx1"/>
                  </a:solidFill>
                  <a:prstDash val="solid"/>
                </a:ln>
                <a:solidFill>
                  <a:schemeClr val="bg1"/>
                </a:solidFill>
                <a:effectLst>
                  <a:reflection blurRad="12700" stA="28000" endPos="45000" dist="1000" dir="5400000" sy="-100000" algn="bl" rotWithShape="0"/>
                </a:effectLst>
                <a:uLnTx/>
                <a:uFillTx/>
                <a:latin typeface="Comic Sans MS" panose="030F0702030302020204" pitchFamily="66" charset="0"/>
                <a:ea typeface="+mn-ea"/>
                <a:cs typeface="+mn-cs"/>
              </a:rPr>
              <a:t>وعود الله بشأن الخلاص</a:t>
            </a:r>
            <a:endParaRPr kumimoji="0" lang="en-US" sz="3200" b="1" i="0" u="none" strike="noStrike" kern="1200" cap="all" spc="0" normalizeH="0" baseline="0" noProof="0" dirty="0">
              <a:ln w="9000" cmpd="sng">
                <a:solidFill>
                  <a:schemeClr val="tx1"/>
                </a:solidFill>
                <a:prstDash val="solid"/>
              </a:ln>
              <a:solidFill>
                <a:schemeClr val="bg1"/>
              </a:solidFill>
              <a:effectLst>
                <a:reflection blurRad="12700" stA="28000" endPos="45000" dist="1000" dir="5400000" sy="-100000" algn="bl" rotWithShape="0"/>
              </a:effectLst>
              <a:uLnTx/>
              <a:uFillTx/>
              <a:latin typeface="Comic Sans MS" panose="030F0702030302020204" pitchFamily="66" charset="0"/>
              <a:ea typeface="+mn-ea"/>
              <a:cs typeface="+mn-cs"/>
            </a:endParaRPr>
          </a:p>
        </p:txBody>
      </p:sp>
      <p:grpSp>
        <p:nvGrpSpPr>
          <p:cNvPr id="4" name="Group 3">
            <a:extLst>
              <a:ext uri="{FF2B5EF4-FFF2-40B4-BE49-F238E27FC236}">
                <a16:creationId xmlns:a16="http://schemas.microsoft.com/office/drawing/2014/main" id="{21D80BFE-3CBA-4EF4-89D4-67E690EAD0A5}"/>
              </a:ext>
            </a:extLst>
          </p:cNvPr>
          <p:cNvGrpSpPr/>
          <p:nvPr/>
        </p:nvGrpSpPr>
        <p:grpSpPr>
          <a:xfrm>
            <a:off x="473486" y="922788"/>
            <a:ext cx="2572351" cy="1711355"/>
            <a:chOff x="473486" y="922788"/>
            <a:chExt cx="2572351" cy="1711355"/>
          </a:xfrm>
        </p:grpSpPr>
        <p:sp>
          <p:nvSpPr>
            <p:cNvPr id="2" name="Rectangle 1">
              <a:extLst>
                <a:ext uri="{FF2B5EF4-FFF2-40B4-BE49-F238E27FC236}">
                  <a16:creationId xmlns:a16="http://schemas.microsoft.com/office/drawing/2014/main" id="{C14E5C86-B9A7-43D3-BD90-AA6ACD24650B}"/>
                </a:ext>
              </a:extLst>
            </p:cNvPr>
            <p:cNvSpPr/>
            <p:nvPr/>
          </p:nvSpPr>
          <p:spPr>
            <a:xfrm>
              <a:off x="494950" y="922788"/>
              <a:ext cx="2507841" cy="1711355"/>
            </a:xfrm>
            <a:prstGeom prst="rect">
              <a:avLst/>
            </a:prstGeom>
            <a:blipFill>
              <a:blip r:embed="rId2">
                <a:duotone>
                  <a:schemeClr val="bg2">
                    <a:shade val="45000"/>
                    <a:satMod val="135000"/>
                  </a:schemeClr>
                  <a:prstClr val="white"/>
                </a:duotone>
              </a:blip>
              <a:stretch>
                <a:fillRect/>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01566FF-1762-41FB-9A8D-BB78623565F5}"/>
                </a:ext>
              </a:extLst>
            </p:cNvPr>
            <p:cNvSpPr txBox="1"/>
            <p:nvPr/>
          </p:nvSpPr>
          <p:spPr>
            <a:xfrm>
              <a:off x="473486" y="1956843"/>
              <a:ext cx="2572351"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2800" b="1" i="0" u="none" strike="noStrike" kern="1200" normalizeH="0" baseline="0" noProof="0" dirty="0">
                  <a:solidFill>
                    <a:srgbClr val="004A82"/>
                  </a:solidFill>
                  <a:uLnTx/>
                  <a:uFillTx/>
                  <a:latin typeface="Comic Sans MS" panose="030F0702030302020204" pitchFamily="66" charset="0"/>
                  <a:ea typeface="+mn-ea"/>
                  <a:cs typeface="+mn-cs"/>
                  <a:sym typeface="Wingdings" panose="05000000000000000000" pitchFamily="2" charset="2"/>
                </a:rPr>
                <a:t>المسيح لن يفقد أحد</a:t>
              </a:r>
              <a:endParaRPr kumimoji="0" lang="en-US" sz="2800" b="1" i="0" u="none" strike="noStrike" kern="1200" normalizeH="0" baseline="0" noProof="0" dirty="0">
                <a:solidFill>
                  <a:srgbClr val="004A82"/>
                </a:solidFill>
                <a:uLnTx/>
                <a:uFillTx/>
                <a:latin typeface="Comic Sans MS" panose="030F0702030302020204" pitchFamily="66" charset="0"/>
                <a:ea typeface="+mn-ea"/>
                <a:cs typeface="+mn-cs"/>
              </a:endParaRPr>
            </a:p>
          </p:txBody>
        </p:sp>
      </p:grpSp>
      <p:grpSp>
        <p:nvGrpSpPr>
          <p:cNvPr id="3" name="Group 2">
            <a:extLst>
              <a:ext uri="{FF2B5EF4-FFF2-40B4-BE49-F238E27FC236}">
                <a16:creationId xmlns:a16="http://schemas.microsoft.com/office/drawing/2014/main" id="{AF9B6C77-9116-4499-A1DB-AAFEA62835E9}"/>
              </a:ext>
            </a:extLst>
          </p:cNvPr>
          <p:cNvGrpSpPr/>
          <p:nvPr/>
        </p:nvGrpSpPr>
        <p:grpSpPr>
          <a:xfrm>
            <a:off x="3265178" y="2911872"/>
            <a:ext cx="2572351" cy="1711355"/>
            <a:chOff x="3280364" y="922788"/>
            <a:chExt cx="2572351" cy="1711355"/>
          </a:xfrm>
        </p:grpSpPr>
        <p:sp>
          <p:nvSpPr>
            <p:cNvPr id="39" name="Rectangle 38">
              <a:extLst>
                <a:ext uri="{FF2B5EF4-FFF2-40B4-BE49-F238E27FC236}">
                  <a16:creationId xmlns:a16="http://schemas.microsoft.com/office/drawing/2014/main" id="{63F838BF-FFFA-44C0-A87B-434D8CD7DC79}"/>
                </a:ext>
              </a:extLst>
            </p:cNvPr>
            <p:cNvSpPr/>
            <p:nvPr/>
          </p:nvSpPr>
          <p:spPr>
            <a:xfrm>
              <a:off x="3333266" y="922788"/>
              <a:ext cx="2507841" cy="1711355"/>
            </a:xfrm>
            <a:prstGeom prst="rect">
              <a:avLst/>
            </a:prstGeom>
            <a:blipFill>
              <a:blip r:embed="rId3">
                <a:duotone>
                  <a:schemeClr val="bg2">
                    <a:shade val="45000"/>
                    <a:satMod val="135000"/>
                  </a:schemeClr>
                  <a:prstClr val="white"/>
                </a:duotone>
              </a:blip>
              <a:stretch>
                <a:fillRect/>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A83EC862-CA2A-4B68-9668-FA02E8EF88F1}"/>
                </a:ext>
              </a:extLst>
            </p:cNvPr>
            <p:cNvSpPr txBox="1"/>
            <p:nvPr/>
          </p:nvSpPr>
          <p:spPr>
            <a:xfrm>
              <a:off x="3280364" y="2046157"/>
              <a:ext cx="2572351"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2800" b="1" i="0" u="none" strike="noStrike" kern="1200" normalizeH="0" baseline="0" noProof="0" dirty="0">
                  <a:solidFill>
                    <a:srgbClr val="004A82"/>
                  </a:solidFill>
                  <a:uLnTx/>
                  <a:uFillTx/>
                  <a:latin typeface="Comic Sans MS" panose="030F0702030302020204" pitchFamily="66" charset="0"/>
                  <a:ea typeface="+mn-ea"/>
                  <a:cs typeface="+mn-cs"/>
                  <a:sym typeface="Wingdings" panose="05000000000000000000" pitchFamily="2" charset="2"/>
                </a:rPr>
                <a:t>في أمان بيد الله</a:t>
              </a:r>
              <a:endParaRPr kumimoji="0" lang="en-US" sz="2800" b="1" i="0" u="none" strike="noStrike" kern="1200" normalizeH="0" baseline="0" noProof="0" dirty="0">
                <a:solidFill>
                  <a:srgbClr val="004A82"/>
                </a:solidFill>
                <a:uLnTx/>
                <a:uFillTx/>
                <a:latin typeface="Comic Sans MS" panose="030F0702030302020204" pitchFamily="66" charset="0"/>
                <a:ea typeface="+mn-ea"/>
                <a:cs typeface="+mn-cs"/>
              </a:endParaRPr>
            </a:p>
          </p:txBody>
        </p:sp>
      </p:grpSp>
      <p:grpSp>
        <p:nvGrpSpPr>
          <p:cNvPr id="5" name="Group 4">
            <a:extLst>
              <a:ext uri="{FF2B5EF4-FFF2-40B4-BE49-F238E27FC236}">
                <a16:creationId xmlns:a16="http://schemas.microsoft.com/office/drawing/2014/main" id="{FA441417-B47A-499B-B230-DEFB6204A98C}"/>
              </a:ext>
            </a:extLst>
          </p:cNvPr>
          <p:cNvGrpSpPr/>
          <p:nvPr/>
        </p:nvGrpSpPr>
        <p:grpSpPr>
          <a:xfrm>
            <a:off x="3253570" y="922788"/>
            <a:ext cx="2583959" cy="1711355"/>
            <a:chOff x="6073480" y="914298"/>
            <a:chExt cx="2583959" cy="1711355"/>
          </a:xfrm>
        </p:grpSpPr>
        <p:sp>
          <p:nvSpPr>
            <p:cNvPr id="40" name="Rectangle 39">
              <a:extLst>
                <a:ext uri="{FF2B5EF4-FFF2-40B4-BE49-F238E27FC236}">
                  <a16:creationId xmlns:a16="http://schemas.microsoft.com/office/drawing/2014/main" id="{BE2AF287-377C-47C4-9A63-4C554956D5E6}"/>
                </a:ext>
              </a:extLst>
            </p:cNvPr>
            <p:cNvSpPr/>
            <p:nvPr/>
          </p:nvSpPr>
          <p:spPr>
            <a:xfrm>
              <a:off x="6149598" y="914298"/>
              <a:ext cx="2507841" cy="1711355"/>
            </a:xfrm>
            <a:prstGeom prst="rect">
              <a:avLst/>
            </a:prstGeom>
            <a:blipFill>
              <a:blip r:embed="rId4">
                <a:duotone>
                  <a:schemeClr val="bg2">
                    <a:shade val="45000"/>
                    <a:satMod val="135000"/>
                  </a:schemeClr>
                  <a:prstClr val="white"/>
                </a:duotone>
              </a:blip>
              <a:stretch>
                <a:fillRect/>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341E016-D83C-4B56-B934-F5184CE96604}"/>
                </a:ext>
              </a:extLst>
            </p:cNvPr>
            <p:cNvSpPr txBox="1"/>
            <p:nvPr/>
          </p:nvSpPr>
          <p:spPr>
            <a:xfrm>
              <a:off x="6073480" y="1925961"/>
              <a:ext cx="2572351"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2800" b="1" i="0" u="none" strike="noStrike" kern="1200" normalizeH="0" baseline="0" noProof="0" dirty="0">
                  <a:solidFill>
                    <a:srgbClr val="004A82"/>
                  </a:solidFill>
                  <a:uLnTx/>
                  <a:uFillTx/>
                  <a:latin typeface="Comic Sans MS" panose="030F0702030302020204" pitchFamily="66" charset="0"/>
                  <a:ea typeface="+mn-ea"/>
                  <a:cs typeface="+mn-cs"/>
                  <a:sym typeface="Wingdings" panose="05000000000000000000" pitchFamily="2" charset="2"/>
                </a:rPr>
                <a:t>محفوظين من الله</a:t>
              </a:r>
              <a:endParaRPr kumimoji="0" lang="en-US" sz="2800" b="1" i="0" u="none" strike="noStrike" kern="1200" normalizeH="0" baseline="0" noProof="0" dirty="0">
                <a:solidFill>
                  <a:srgbClr val="004A82"/>
                </a:solidFill>
                <a:uLnTx/>
                <a:uFillTx/>
                <a:latin typeface="Comic Sans MS" panose="030F0702030302020204" pitchFamily="66" charset="0"/>
                <a:ea typeface="+mn-ea"/>
                <a:cs typeface="+mn-cs"/>
              </a:endParaRPr>
            </a:p>
          </p:txBody>
        </p:sp>
      </p:grpSp>
      <p:grpSp>
        <p:nvGrpSpPr>
          <p:cNvPr id="11" name="Group 10">
            <a:extLst>
              <a:ext uri="{FF2B5EF4-FFF2-40B4-BE49-F238E27FC236}">
                <a16:creationId xmlns:a16="http://schemas.microsoft.com/office/drawing/2014/main" id="{9157FB85-CCA6-4025-B641-14710913D6C1}"/>
              </a:ext>
            </a:extLst>
          </p:cNvPr>
          <p:cNvGrpSpPr/>
          <p:nvPr/>
        </p:nvGrpSpPr>
        <p:grpSpPr>
          <a:xfrm>
            <a:off x="3300021" y="4888587"/>
            <a:ext cx="2541086" cy="1711355"/>
            <a:chOff x="3300021" y="4888587"/>
            <a:chExt cx="2541086" cy="1711355"/>
          </a:xfrm>
        </p:grpSpPr>
        <p:sp>
          <p:nvSpPr>
            <p:cNvPr id="45" name="Rectangle 44">
              <a:extLst>
                <a:ext uri="{FF2B5EF4-FFF2-40B4-BE49-F238E27FC236}">
                  <a16:creationId xmlns:a16="http://schemas.microsoft.com/office/drawing/2014/main" id="{4753AE80-7440-439D-A044-FD7E1F7478D7}"/>
                </a:ext>
              </a:extLst>
            </p:cNvPr>
            <p:cNvSpPr/>
            <p:nvPr/>
          </p:nvSpPr>
          <p:spPr>
            <a:xfrm>
              <a:off x="3333266" y="4888587"/>
              <a:ext cx="2507841" cy="1711355"/>
            </a:xfrm>
            <a:prstGeom prst="rect">
              <a:avLst/>
            </a:prstGeom>
            <a:blipFill>
              <a:blip r:embed="rId5">
                <a:duotone>
                  <a:schemeClr val="bg2">
                    <a:shade val="45000"/>
                    <a:satMod val="135000"/>
                  </a:schemeClr>
                  <a:prstClr val="white"/>
                </a:duotone>
              </a:blip>
              <a:stretch>
                <a:fillRect/>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6C370939-1B55-446E-A412-16D8B3121AC1}"/>
                </a:ext>
              </a:extLst>
            </p:cNvPr>
            <p:cNvSpPr txBox="1"/>
            <p:nvPr/>
          </p:nvSpPr>
          <p:spPr>
            <a:xfrm>
              <a:off x="3300021" y="5874421"/>
              <a:ext cx="250784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2800" b="1" i="0" u="none" strike="noStrike" kern="1200" normalizeH="0" baseline="0" noProof="0" dirty="0">
                  <a:solidFill>
                    <a:srgbClr val="004A82"/>
                  </a:solidFill>
                  <a:uLnTx/>
                  <a:uFillTx/>
                  <a:latin typeface="Comic Sans MS" panose="030F0702030302020204" pitchFamily="66" charset="0"/>
                  <a:ea typeface="+mn-ea"/>
                  <a:cs typeface="+mn-cs"/>
                  <a:sym typeface="Wingdings" panose="05000000000000000000" pitchFamily="2" charset="2"/>
                </a:rPr>
                <a:t>لن يتركك</a:t>
              </a:r>
              <a:endParaRPr kumimoji="0" lang="en-US" sz="2800" b="1" i="0" u="none" strike="noStrike" kern="1200" normalizeH="0" baseline="0" noProof="0" dirty="0">
                <a:solidFill>
                  <a:srgbClr val="004A82"/>
                </a:solidFill>
                <a:uLnTx/>
                <a:uFillTx/>
                <a:latin typeface="Comic Sans MS" panose="030F0702030302020204" pitchFamily="66" charset="0"/>
                <a:ea typeface="+mn-ea"/>
                <a:cs typeface="+mn-cs"/>
              </a:endParaRPr>
            </a:p>
          </p:txBody>
        </p:sp>
      </p:grpSp>
      <p:grpSp>
        <p:nvGrpSpPr>
          <p:cNvPr id="9" name="Group 8">
            <a:extLst>
              <a:ext uri="{FF2B5EF4-FFF2-40B4-BE49-F238E27FC236}">
                <a16:creationId xmlns:a16="http://schemas.microsoft.com/office/drawing/2014/main" id="{C3C589F0-BC24-4301-8F09-C9DEED0C7A2E}"/>
              </a:ext>
            </a:extLst>
          </p:cNvPr>
          <p:cNvGrpSpPr/>
          <p:nvPr/>
        </p:nvGrpSpPr>
        <p:grpSpPr>
          <a:xfrm>
            <a:off x="6138336" y="922788"/>
            <a:ext cx="2508013" cy="1792841"/>
            <a:chOff x="497845" y="2899692"/>
            <a:chExt cx="2508013" cy="1792841"/>
          </a:xfrm>
        </p:grpSpPr>
        <p:sp>
          <p:nvSpPr>
            <p:cNvPr id="41" name="Rectangle 40">
              <a:extLst>
                <a:ext uri="{FF2B5EF4-FFF2-40B4-BE49-F238E27FC236}">
                  <a16:creationId xmlns:a16="http://schemas.microsoft.com/office/drawing/2014/main" id="{217172C6-125B-4C6F-A7A8-02B362A39BA4}"/>
                </a:ext>
              </a:extLst>
            </p:cNvPr>
            <p:cNvSpPr/>
            <p:nvPr/>
          </p:nvSpPr>
          <p:spPr>
            <a:xfrm>
              <a:off x="498017" y="2899692"/>
              <a:ext cx="2507841" cy="1711355"/>
            </a:xfrm>
            <a:prstGeom prst="rect">
              <a:avLst/>
            </a:prstGeom>
            <a:blipFill>
              <a:blip r:embed="rId6">
                <a:duotone>
                  <a:schemeClr val="bg2">
                    <a:shade val="45000"/>
                    <a:satMod val="135000"/>
                  </a:schemeClr>
                  <a:prstClr val="white"/>
                </a:duotone>
              </a:blip>
              <a:stretch>
                <a:fillRect/>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9234D6CE-7697-4682-BD25-0A7316EDC429}"/>
                </a:ext>
              </a:extLst>
            </p:cNvPr>
            <p:cNvSpPr txBox="1"/>
            <p:nvPr/>
          </p:nvSpPr>
          <p:spPr>
            <a:xfrm>
              <a:off x="497845" y="3738426"/>
              <a:ext cx="2507841"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2800" b="1" i="0" u="none" strike="noStrike" kern="1200" normalizeH="0" baseline="0" noProof="0" dirty="0">
                  <a:solidFill>
                    <a:srgbClr val="004A82"/>
                  </a:solidFill>
                  <a:uLnTx/>
                  <a:uFillTx/>
                  <a:latin typeface="Comic Sans MS" panose="030F0702030302020204" pitchFamily="66" charset="0"/>
                  <a:ea typeface="+mn-ea"/>
                  <a:cs typeface="+mn-cs"/>
                  <a:sym typeface="Wingdings" panose="05000000000000000000" pitchFamily="2" charset="2"/>
                </a:rPr>
                <a:t>لا شيء يمكن أن يفصلك</a:t>
              </a:r>
              <a:endParaRPr kumimoji="0" lang="en-US" sz="2800" b="1" i="0" u="none" strike="noStrike" kern="1200" normalizeH="0" baseline="0" noProof="0" dirty="0">
                <a:solidFill>
                  <a:srgbClr val="004A82"/>
                </a:solidFill>
                <a:uLnTx/>
                <a:uFillTx/>
                <a:latin typeface="Comic Sans MS" panose="030F0702030302020204" pitchFamily="66" charset="0"/>
                <a:ea typeface="+mn-ea"/>
                <a:cs typeface="+mn-cs"/>
              </a:endParaRPr>
            </a:p>
          </p:txBody>
        </p:sp>
      </p:grpSp>
      <p:grpSp>
        <p:nvGrpSpPr>
          <p:cNvPr id="12" name="Group 11">
            <a:extLst>
              <a:ext uri="{FF2B5EF4-FFF2-40B4-BE49-F238E27FC236}">
                <a16:creationId xmlns:a16="http://schemas.microsoft.com/office/drawing/2014/main" id="{759F6A71-936D-4464-BC73-FF3386F1784C}"/>
              </a:ext>
            </a:extLst>
          </p:cNvPr>
          <p:cNvGrpSpPr/>
          <p:nvPr/>
        </p:nvGrpSpPr>
        <p:grpSpPr>
          <a:xfrm>
            <a:off x="6116352" y="4880097"/>
            <a:ext cx="2541087" cy="1711355"/>
            <a:chOff x="6116352" y="4880097"/>
            <a:chExt cx="2541087" cy="1711355"/>
          </a:xfrm>
        </p:grpSpPr>
        <p:sp>
          <p:nvSpPr>
            <p:cNvPr id="46" name="Rectangle 45">
              <a:extLst>
                <a:ext uri="{FF2B5EF4-FFF2-40B4-BE49-F238E27FC236}">
                  <a16:creationId xmlns:a16="http://schemas.microsoft.com/office/drawing/2014/main" id="{318583BD-3F53-4D82-9BE8-DDF00BB3270A}"/>
                </a:ext>
              </a:extLst>
            </p:cNvPr>
            <p:cNvSpPr/>
            <p:nvPr/>
          </p:nvSpPr>
          <p:spPr>
            <a:xfrm>
              <a:off x="6149598" y="4880097"/>
              <a:ext cx="2507841" cy="1711355"/>
            </a:xfrm>
            <a:prstGeom prst="rect">
              <a:avLst/>
            </a:prstGeom>
            <a:blipFill>
              <a:blip r:embed="rId7">
                <a:duotone>
                  <a:schemeClr val="bg2">
                    <a:shade val="45000"/>
                    <a:satMod val="135000"/>
                  </a:schemeClr>
                  <a:prstClr val="white"/>
                </a:duotone>
              </a:blip>
              <a:stretch>
                <a:fillRect/>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0318BD9-979D-4D73-9786-F6F5D69365B4}"/>
                </a:ext>
              </a:extLst>
            </p:cNvPr>
            <p:cNvSpPr txBox="1"/>
            <p:nvPr/>
          </p:nvSpPr>
          <p:spPr>
            <a:xfrm>
              <a:off x="6116352" y="5786899"/>
              <a:ext cx="2507841"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2800" b="1" i="0" u="none" strike="noStrike" kern="1200" normalizeH="0" baseline="0" noProof="0" dirty="0">
                  <a:solidFill>
                    <a:srgbClr val="004A82"/>
                  </a:solidFill>
                  <a:uLnTx/>
                  <a:uFillTx/>
                  <a:latin typeface="Comic Sans MS" panose="030F0702030302020204" pitchFamily="66" charset="0"/>
                  <a:ea typeface="+mn-ea"/>
                  <a:cs typeface="+mn-cs"/>
                  <a:sym typeface="Wingdings" panose="05000000000000000000" pitchFamily="2" charset="2"/>
                </a:rPr>
                <a:t>محروسين</a:t>
              </a:r>
              <a:endParaRPr kumimoji="0" lang="en-US" sz="2800" b="1" i="0" u="none" strike="noStrike" kern="1200" normalizeH="0" baseline="0" noProof="0" dirty="0">
                <a:solidFill>
                  <a:srgbClr val="004A82"/>
                </a:solidFill>
                <a:uLnTx/>
                <a:uFillTx/>
                <a:latin typeface="Comic Sans MS" panose="030F0702030302020204" pitchFamily="66" charset="0"/>
                <a:ea typeface="+mn-ea"/>
                <a:cs typeface="+mn-cs"/>
              </a:endParaRPr>
            </a:p>
          </p:txBody>
        </p:sp>
      </p:grpSp>
      <p:grpSp>
        <p:nvGrpSpPr>
          <p:cNvPr id="8" name="Group 7">
            <a:extLst>
              <a:ext uri="{FF2B5EF4-FFF2-40B4-BE49-F238E27FC236}">
                <a16:creationId xmlns:a16="http://schemas.microsoft.com/office/drawing/2014/main" id="{B4D2FE83-E64A-4094-A352-AD5114CF3DA5}"/>
              </a:ext>
            </a:extLst>
          </p:cNvPr>
          <p:cNvGrpSpPr/>
          <p:nvPr/>
        </p:nvGrpSpPr>
        <p:grpSpPr>
          <a:xfrm>
            <a:off x="506532" y="2920947"/>
            <a:ext cx="2540097" cy="1711355"/>
            <a:chOff x="3336333" y="2899692"/>
            <a:chExt cx="2540097" cy="1711355"/>
          </a:xfrm>
        </p:grpSpPr>
        <p:sp>
          <p:nvSpPr>
            <p:cNvPr id="42" name="Rectangle 41">
              <a:extLst>
                <a:ext uri="{FF2B5EF4-FFF2-40B4-BE49-F238E27FC236}">
                  <a16:creationId xmlns:a16="http://schemas.microsoft.com/office/drawing/2014/main" id="{9E1CB454-A192-4F70-B3C5-3617A334E835}"/>
                </a:ext>
              </a:extLst>
            </p:cNvPr>
            <p:cNvSpPr/>
            <p:nvPr/>
          </p:nvSpPr>
          <p:spPr>
            <a:xfrm>
              <a:off x="3336333" y="2899692"/>
              <a:ext cx="2507841" cy="1711355"/>
            </a:xfrm>
            <a:prstGeom prst="rect">
              <a:avLst/>
            </a:prstGeom>
            <a:blipFill>
              <a:blip r:embed="rId8">
                <a:duotone>
                  <a:schemeClr val="bg2">
                    <a:shade val="45000"/>
                    <a:satMod val="135000"/>
                  </a:schemeClr>
                  <a:prstClr val="white"/>
                </a:duotone>
              </a:blip>
              <a:stretch>
                <a:fillRect/>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56C455F-9711-4D58-B032-470CE9267A68}"/>
                </a:ext>
              </a:extLst>
            </p:cNvPr>
            <p:cNvSpPr txBox="1"/>
            <p:nvPr/>
          </p:nvSpPr>
          <p:spPr>
            <a:xfrm>
              <a:off x="3382747" y="4013986"/>
              <a:ext cx="2493683"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2800" b="1" i="0" u="none" strike="noStrike" kern="1200" normalizeH="0" baseline="0" noProof="0" dirty="0">
                  <a:solidFill>
                    <a:srgbClr val="004A82"/>
                  </a:solidFill>
                  <a:uLnTx/>
                  <a:uFillTx/>
                  <a:latin typeface="Comic Sans MS" panose="030F0702030302020204" pitchFamily="66" charset="0"/>
                  <a:ea typeface="+mn-ea"/>
                  <a:cs typeface="+mn-cs"/>
                  <a:sym typeface="Wingdings" panose="05000000000000000000" pitchFamily="2" charset="2"/>
                </a:rPr>
                <a:t>أنت مختوم</a:t>
              </a:r>
              <a:endParaRPr kumimoji="0" lang="en-US" sz="2800" b="1" i="0" u="none" strike="noStrike" kern="1200" normalizeH="0" baseline="0" noProof="0" dirty="0">
                <a:solidFill>
                  <a:srgbClr val="004A82"/>
                </a:solidFill>
                <a:uLnTx/>
                <a:uFillTx/>
                <a:latin typeface="Comic Sans MS" panose="030F0702030302020204" pitchFamily="66" charset="0"/>
                <a:ea typeface="+mn-ea"/>
                <a:cs typeface="+mn-cs"/>
              </a:endParaRPr>
            </a:p>
          </p:txBody>
        </p:sp>
      </p:grpSp>
      <p:grpSp>
        <p:nvGrpSpPr>
          <p:cNvPr id="10" name="Group 9">
            <a:extLst>
              <a:ext uri="{FF2B5EF4-FFF2-40B4-BE49-F238E27FC236}">
                <a16:creationId xmlns:a16="http://schemas.microsoft.com/office/drawing/2014/main" id="{FDAB02A7-F025-4F95-9E23-A87175A7CE5B}"/>
              </a:ext>
            </a:extLst>
          </p:cNvPr>
          <p:cNvGrpSpPr/>
          <p:nvPr/>
        </p:nvGrpSpPr>
        <p:grpSpPr>
          <a:xfrm>
            <a:off x="494950" y="4888587"/>
            <a:ext cx="2507841" cy="1711355"/>
            <a:chOff x="494950" y="4888587"/>
            <a:chExt cx="2507841" cy="1711355"/>
          </a:xfrm>
        </p:grpSpPr>
        <p:sp>
          <p:nvSpPr>
            <p:cNvPr id="44" name="Rectangle 43">
              <a:extLst>
                <a:ext uri="{FF2B5EF4-FFF2-40B4-BE49-F238E27FC236}">
                  <a16:creationId xmlns:a16="http://schemas.microsoft.com/office/drawing/2014/main" id="{47ECE64C-39D2-4B0C-A84A-60F89C943E5A}"/>
                </a:ext>
              </a:extLst>
            </p:cNvPr>
            <p:cNvSpPr/>
            <p:nvPr/>
          </p:nvSpPr>
          <p:spPr>
            <a:xfrm>
              <a:off x="494950" y="4888587"/>
              <a:ext cx="2507841" cy="1711355"/>
            </a:xfrm>
            <a:prstGeom prst="rect">
              <a:avLst/>
            </a:prstGeom>
            <a:blipFill>
              <a:blip r:embed="rId9">
                <a:duotone>
                  <a:schemeClr val="bg2">
                    <a:shade val="45000"/>
                    <a:satMod val="135000"/>
                  </a:schemeClr>
                  <a:prstClr val="white"/>
                </a:duotone>
              </a:blip>
              <a:stretch>
                <a:fillRect/>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B789AAC-E738-4298-B409-F160D34BD438}"/>
                </a:ext>
              </a:extLst>
            </p:cNvPr>
            <p:cNvSpPr txBox="1"/>
            <p:nvPr/>
          </p:nvSpPr>
          <p:spPr>
            <a:xfrm>
              <a:off x="717818" y="5571456"/>
              <a:ext cx="2084090"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2800" b="1" i="0" u="none" strike="noStrike" kern="1200" normalizeH="0" baseline="0" noProof="0" dirty="0">
                  <a:solidFill>
                    <a:srgbClr val="004A82"/>
                  </a:solidFill>
                  <a:uLnTx/>
                  <a:uFillTx/>
                  <a:latin typeface="Comic Sans MS" panose="030F0702030302020204" pitchFamily="66" charset="0"/>
                  <a:ea typeface="+mn-ea"/>
                  <a:cs typeface="+mn-cs"/>
                  <a:sym typeface="Wingdings" panose="05000000000000000000" pitchFamily="2" charset="2"/>
                </a:rPr>
                <a:t>مكمل إلى يوم المسيح</a:t>
              </a:r>
              <a:endParaRPr kumimoji="0" lang="en-US" sz="2800" b="1" i="0" u="none" strike="noStrike" kern="1200" normalizeH="0" baseline="0" noProof="0" dirty="0">
                <a:solidFill>
                  <a:srgbClr val="004A82"/>
                </a:solidFill>
                <a:uLnTx/>
                <a:uFillTx/>
                <a:latin typeface="Comic Sans MS" panose="030F0702030302020204" pitchFamily="66" charset="0"/>
                <a:ea typeface="+mn-ea"/>
                <a:cs typeface="+mn-cs"/>
              </a:endParaRPr>
            </a:p>
          </p:txBody>
        </p:sp>
      </p:grpSp>
      <p:grpSp>
        <p:nvGrpSpPr>
          <p:cNvPr id="7" name="Group 6">
            <a:extLst>
              <a:ext uri="{FF2B5EF4-FFF2-40B4-BE49-F238E27FC236}">
                <a16:creationId xmlns:a16="http://schemas.microsoft.com/office/drawing/2014/main" id="{F51D0CA4-1BA3-47FC-BF48-A3EAFF8D2313}"/>
              </a:ext>
            </a:extLst>
          </p:cNvPr>
          <p:cNvGrpSpPr/>
          <p:nvPr/>
        </p:nvGrpSpPr>
        <p:grpSpPr>
          <a:xfrm>
            <a:off x="6129627" y="2911871"/>
            <a:ext cx="2539589" cy="1711355"/>
            <a:chOff x="6120917" y="2891202"/>
            <a:chExt cx="2539589" cy="1711355"/>
          </a:xfrm>
        </p:grpSpPr>
        <p:sp>
          <p:nvSpPr>
            <p:cNvPr id="43" name="Rectangle 42">
              <a:extLst>
                <a:ext uri="{FF2B5EF4-FFF2-40B4-BE49-F238E27FC236}">
                  <a16:creationId xmlns:a16="http://schemas.microsoft.com/office/drawing/2014/main" id="{2A2EE92C-537F-41A8-AB64-D8D8E3E8EDD3}"/>
                </a:ext>
              </a:extLst>
            </p:cNvPr>
            <p:cNvSpPr/>
            <p:nvPr/>
          </p:nvSpPr>
          <p:spPr>
            <a:xfrm>
              <a:off x="6152665" y="2891202"/>
              <a:ext cx="2507841" cy="1711355"/>
            </a:xfrm>
            <a:prstGeom prst="rect">
              <a:avLst/>
            </a:prstGeom>
            <a:blipFill>
              <a:blip r:embed="rId10">
                <a:duotone>
                  <a:schemeClr val="bg2">
                    <a:shade val="45000"/>
                    <a:satMod val="135000"/>
                  </a:schemeClr>
                  <a:prstClr val="white"/>
                </a:duotone>
              </a:blip>
              <a:stretch>
                <a:fillRect/>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76B2320-494C-4E1D-8BDB-00173B1960C4}"/>
                </a:ext>
              </a:extLst>
            </p:cNvPr>
            <p:cNvSpPr txBox="1"/>
            <p:nvPr/>
          </p:nvSpPr>
          <p:spPr>
            <a:xfrm>
              <a:off x="6120917" y="4014572"/>
              <a:ext cx="2507841"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ar-JO" sz="2800" b="1" dirty="0">
                  <a:solidFill>
                    <a:srgbClr val="004A82"/>
                  </a:solidFill>
                  <a:latin typeface="Comic Sans MS" panose="030F0702030302020204" pitchFamily="66" charset="0"/>
                  <a:sym typeface="Wingdings" panose="05000000000000000000" pitchFamily="2" charset="2"/>
                </a:rPr>
                <a:t>هي عطية</a:t>
              </a:r>
              <a:endParaRPr kumimoji="0" lang="en-US" sz="2800" b="1" i="0" u="none" strike="noStrike" kern="1200" normalizeH="0" baseline="0" noProof="0" dirty="0">
                <a:solidFill>
                  <a:srgbClr val="004A82"/>
                </a:solidFill>
                <a:uLnTx/>
                <a:uFillTx/>
                <a:latin typeface="Comic Sans MS" panose="030F0702030302020204" pitchFamily="66" charset="0"/>
              </a:endParaRPr>
            </a:p>
          </p:txBody>
        </p:sp>
      </p:grpSp>
      <p:grpSp>
        <p:nvGrpSpPr>
          <p:cNvPr id="30" name="Group 29">
            <a:extLst>
              <a:ext uri="{FF2B5EF4-FFF2-40B4-BE49-F238E27FC236}">
                <a16:creationId xmlns:a16="http://schemas.microsoft.com/office/drawing/2014/main" id="{A72FE38F-DC93-49B8-8BDD-596D63A8D006}"/>
              </a:ext>
            </a:extLst>
          </p:cNvPr>
          <p:cNvGrpSpPr/>
          <p:nvPr/>
        </p:nvGrpSpPr>
        <p:grpSpPr>
          <a:xfrm>
            <a:off x="399964" y="847288"/>
            <a:ext cx="2711344" cy="1854722"/>
            <a:chOff x="406618" y="847289"/>
            <a:chExt cx="2711344" cy="1854722"/>
          </a:xfrm>
        </p:grpSpPr>
        <p:sp>
          <p:nvSpPr>
            <p:cNvPr id="31" name="Rectangle 30">
              <a:extLst>
                <a:ext uri="{FF2B5EF4-FFF2-40B4-BE49-F238E27FC236}">
                  <a16:creationId xmlns:a16="http://schemas.microsoft.com/office/drawing/2014/main" id="{F9473A1E-1246-453C-979B-BD41933F91B1}"/>
                </a:ext>
              </a:extLst>
            </p:cNvPr>
            <p:cNvSpPr/>
            <p:nvPr/>
          </p:nvSpPr>
          <p:spPr>
            <a:xfrm>
              <a:off x="406618" y="847289"/>
              <a:ext cx="2682559" cy="1854722"/>
            </a:xfrm>
            <a:prstGeom prst="rect">
              <a:avLst/>
            </a:prstGeom>
            <a:blipFill>
              <a:blip r:embed="rId11"/>
              <a:stretch>
                <a:fillRect/>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EE13A6E-CFAA-4C37-BD1F-36DBD35175FC}"/>
                </a:ext>
              </a:extLst>
            </p:cNvPr>
            <p:cNvSpPr txBox="1"/>
            <p:nvPr/>
          </p:nvSpPr>
          <p:spPr>
            <a:xfrm>
              <a:off x="545611" y="1416281"/>
              <a:ext cx="2572351" cy="8925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ar-SA" sz="2800" b="1" dirty="0">
                  <a:latin typeface="Comic Sans MS" panose="030F0702030302020204" pitchFamily="66" charset="0"/>
                  <a:sym typeface="Wingdings" panose="05000000000000000000" pitchFamily="2" charset="2"/>
                </a:rPr>
                <a:t>يوحنا</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400" b="1" i="0" u="none" strike="noStrike" kern="1200" normalizeH="0" baseline="0" noProof="0" dirty="0">
                  <a:uLnTx/>
                  <a:uFillTx/>
                  <a:latin typeface="Comic Sans MS" panose="030F0702030302020204" pitchFamily="66" charset="0"/>
                  <a:ea typeface="+mn-ea"/>
                  <a:cs typeface="+mn-cs"/>
                  <a:sym typeface="Wingdings" panose="05000000000000000000" pitchFamily="2" charset="2"/>
                </a:rPr>
                <a:t>6: 37-39</a:t>
              </a:r>
              <a:endParaRPr kumimoji="0" lang="en-US" sz="2400" b="1" i="0" u="none" strike="noStrike" kern="1200" normalizeH="0" baseline="0" noProof="0" dirty="0">
                <a:uLnTx/>
                <a:uFillTx/>
                <a:latin typeface="Comic Sans MS" panose="030F0702030302020204" pitchFamily="66" charset="0"/>
                <a:ea typeface="+mn-ea"/>
                <a:cs typeface="+mn-cs"/>
              </a:endParaRPr>
            </a:p>
          </p:txBody>
        </p:sp>
      </p:grpSp>
      <p:grpSp>
        <p:nvGrpSpPr>
          <p:cNvPr id="33" name="Group 32">
            <a:extLst>
              <a:ext uri="{FF2B5EF4-FFF2-40B4-BE49-F238E27FC236}">
                <a16:creationId xmlns:a16="http://schemas.microsoft.com/office/drawing/2014/main" id="{C1CA4F46-C273-4A0E-B143-7C0BD8185F51}"/>
              </a:ext>
            </a:extLst>
          </p:cNvPr>
          <p:cNvGrpSpPr/>
          <p:nvPr/>
        </p:nvGrpSpPr>
        <p:grpSpPr>
          <a:xfrm>
            <a:off x="3246594" y="2832580"/>
            <a:ext cx="2682559" cy="1854721"/>
            <a:chOff x="3237519" y="847289"/>
            <a:chExt cx="2682559" cy="1854721"/>
          </a:xfrm>
        </p:grpSpPr>
        <p:sp>
          <p:nvSpPr>
            <p:cNvPr id="34" name="Rectangle 33">
              <a:extLst>
                <a:ext uri="{FF2B5EF4-FFF2-40B4-BE49-F238E27FC236}">
                  <a16:creationId xmlns:a16="http://schemas.microsoft.com/office/drawing/2014/main" id="{1EBA6BA9-BD9A-44DC-875A-7B62E8FFED7A}"/>
                </a:ext>
              </a:extLst>
            </p:cNvPr>
            <p:cNvSpPr/>
            <p:nvPr/>
          </p:nvSpPr>
          <p:spPr>
            <a:xfrm>
              <a:off x="3237519" y="847289"/>
              <a:ext cx="2682559" cy="1854721"/>
            </a:xfrm>
            <a:prstGeom prst="rect">
              <a:avLst/>
            </a:prstGeom>
            <a:blipFill>
              <a:blip r:embed="rId11"/>
              <a:stretch>
                <a:fillRect/>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91709AF-950C-4F13-9234-5C7DBF578291}"/>
                </a:ext>
              </a:extLst>
            </p:cNvPr>
            <p:cNvSpPr txBox="1"/>
            <p:nvPr/>
          </p:nvSpPr>
          <p:spPr>
            <a:xfrm>
              <a:off x="3535575" y="1409484"/>
              <a:ext cx="2240627" cy="8925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800" b="1" i="0" u="none" strike="noStrike" kern="1200" normalizeH="0" baseline="0" noProof="0" dirty="0">
                  <a:uLnTx/>
                  <a:uFillTx/>
                  <a:latin typeface="Comic Sans MS" panose="030F0702030302020204" pitchFamily="66" charset="0"/>
                  <a:ea typeface="+mn-ea"/>
                  <a:cs typeface="+mn-cs"/>
                  <a:sym typeface="Wingdings" panose="05000000000000000000" pitchFamily="2" charset="2"/>
                </a:rPr>
                <a:t>يوحنا</a:t>
              </a:r>
            </a:p>
            <a:p>
              <a:pPr marL="0" marR="0" lvl="0" indent="0" algn="ctr" defTabSz="457200" rtl="0" eaLnBrk="1" fontAlgn="auto" latinLnBrk="0" hangingPunct="1">
                <a:lnSpc>
                  <a:spcPct val="100000"/>
                </a:lnSpc>
                <a:spcBef>
                  <a:spcPts val="0"/>
                </a:spcBef>
                <a:spcAft>
                  <a:spcPts val="0"/>
                </a:spcAft>
                <a:buClrTx/>
                <a:buSzTx/>
                <a:buFontTx/>
                <a:buNone/>
                <a:tabLst/>
                <a:defRPr/>
              </a:pPr>
              <a:r>
                <a:rPr lang="ar-SA" sz="2400" b="1" dirty="0">
                  <a:latin typeface="Comic Sans MS" panose="030F0702030302020204" pitchFamily="66" charset="0"/>
                  <a:sym typeface="Wingdings" panose="05000000000000000000" pitchFamily="2" charset="2"/>
                </a:rPr>
                <a:t>10: 27-29 </a:t>
              </a:r>
              <a:endParaRPr kumimoji="0" lang="en-US" sz="2400" b="1" i="0" u="none" strike="noStrike" kern="1200" normalizeH="0" baseline="0" noProof="0" dirty="0">
                <a:uLnTx/>
                <a:uFillTx/>
                <a:latin typeface="Comic Sans MS" panose="030F0702030302020204" pitchFamily="66" charset="0"/>
                <a:ea typeface="+mn-ea"/>
                <a:cs typeface="+mn-cs"/>
              </a:endParaRPr>
            </a:p>
          </p:txBody>
        </p:sp>
      </p:grpSp>
      <p:grpSp>
        <p:nvGrpSpPr>
          <p:cNvPr id="36" name="Group 35">
            <a:extLst>
              <a:ext uri="{FF2B5EF4-FFF2-40B4-BE49-F238E27FC236}">
                <a16:creationId xmlns:a16="http://schemas.microsoft.com/office/drawing/2014/main" id="{778398AE-0666-447C-BB7A-7120252C48CD}"/>
              </a:ext>
            </a:extLst>
          </p:cNvPr>
          <p:cNvGrpSpPr/>
          <p:nvPr/>
        </p:nvGrpSpPr>
        <p:grpSpPr>
          <a:xfrm>
            <a:off x="3246594" y="855686"/>
            <a:ext cx="2682559" cy="1837927"/>
            <a:chOff x="6068420" y="847289"/>
            <a:chExt cx="2682559" cy="1837927"/>
          </a:xfrm>
        </p:grpSpPr>
        <p:sp>
          <p:nvSpPr>
            <p:cNvPr id="37" name="Rectangle 36">
              <a:extLst>
                <a:ext uri="{FF2B5EF4-FFF2-40B4-BE49-F238E27FC236}">
                  <a16:creationId xmlns:a16="http://schemas.microsoft.com/office/drawing/2014/main" id="{D1CCDD86-AF61-4C08-B40C-55B77CD035AD}"/>
                </a:ext>
              </a:extLst>
            </p:cNvPr>
            <p:cNvSpPr/>
            <p:nvPr/>
          </p:nvSpPr>
          <p:spPr>
            <a:xfrm>
              <a:off x="6068420" y="847289"/>
              <a:ext cx="2682559" cy="1837927"/>
            </a:xfrm>
            <a:prstGeom prst="rect">
              <a:avLst/>
            </a:prstGeom>
            <a:blipFill>
              <a:blip r:embed="rId11"/>
              <a:stretch>
                <a:fillRect/>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F465A7AE-AB83-4B6B-8B9E-2A8A9945773A}"/>
                </a:ext>
              </a:extLst>
            </p:cNvPr>
            <p:cNvSpPr txBox="1"/>
            <p:nvPr/>
          </p:nvSpPr>
          <p:spPr>
            <a:xfrm>
              <a:off x="6373275" y="1396591"/>
              <a:ext cx="2240627" cy="8925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800" b="1" i="0" u="none" strike="noStrike" kern="1200" normalizeH="0" baseline="0" noProof="0" dirty="0">
                  <a:uLnTx/>
                  <a:uFillTx/>
                  <a:latin typeface="Comic Sans MS" panose="030F0702030302020204" pitchFamily="66" charset="0"/>
                  <a:ea typeface="+mn-ea"/>
                  <a:cs typeface="+mn-cs"/>
                  <a:sym typeface="Wingdings" panose="05000000000000000000" pitchFamily="2" charset="2"/>
                </a:rPr>
                <a:t>يوحنا</a:t>
              </a:r>
              <a:br>
                <a:rPr kumimoji="0" lang="ar-SA" sz="2400" b="1" i="0" u="none" strike="noStrike" kern="1200" normalizeH="0" baseline="0" noProof="0" dirty="0">
                  <a:uLnTx/>
                  <a:uFillTx/>
                  <a:latin typeface="Comic Sans MS" panose="030F0702030302020204" pitchFamily="66" charset="0"/>
                  <a:ea typeface="+mn-ea"/>
                  <a:cs typeface="+mn-cs"/>
                  <a:sym typeface="Wingdings" panose="05000000000000000000" pitchFamily="2" charset="2"/>
                </a:rPr>
              </a:br>
              <a:r>
                <a:rPr kumimoji="0" lang="ar-SA" sz="2400" b="1" i="0" u="none" strike="noStrike" kern="1200" normalizeH="0" baseline="0" noProof="0" dirty="0">
                  <a:uLnTx/>
                  <a:uFillTx/>
                  <a:latin typeface="Comic Sans MS" panose="030F0702030302020204" pitchFamily="66" charset="0"/>
                  <a:ea typeface="+mn-ea"/>
                  <a:cs typeface="+mn-cs"/>
                  <a:sym typeface="Wingdings" panose="05000000000000000000" pitchFamily="2" charset="2"/>
                </a:rPr>
                <a:t>17: 11</a:t>
              </a:r>
              <a:endParaRPr kumimoji="0" lang="en-US" sz="2400" b="1" i="0" u="none" strike="noStrike" kern="1200" normalizeH="0" baseline="0" noProof="0" dirty="0">
                <a:uLnTx/>
                <a:uFillTx/>
                <a:latin typeface="Comic Sans MS" panose="030F0702030302020204" pitchFamily="66" charset="0"/>
                <a:ea typeface="+mn-ea"/>
                <a:cs typeface="+mn-cs"/>
              </a:endParaRPr>
            </a:p>
          </p:txBody>
        </p:sp>
      </p:grpSp>
      <p:grpSp>
        <p:nvGrpSpPr>
          <p:cNvPr id="48" name="Group 47">
            <a:extLst>
              <a:ext uri="{FF2B5EF4-FFF2-40B4-BE49-F238E27FC236}">
                <a16:creationId xmlns:a16="http://schemas.microsoft.com/office/drawing/2014/main" id="{17B2B474-0C3B-461F-B6D8-ADA378DDDB9B}"/>
              </a:ext>
            </a:extLst>
          </p:cNvPr>
          <p:cNvGrpSpPr/>
          <p:nvPr/>
        </p:nvGrpSpPr>
        <p:grpSpPr>
          <a:xfrm>
            <a:off x="6086570" y="862064"/>
            <a:ext cx="2682559" cy="1854722"/>
            <a:chOff x="399819" y="2829551"/>
            <a:chExt cx="2682559" cy="1854722"/>
          </a:xfrm>
        </p:grpSpPr>
        <p:sp>
          <p:nvSpPr>
            <p:cNvPr id="49" name="Rectangle 48">
              <a:extLst>
                <a:ext uri="{FF2B5EF4-FFF2-40B4-BE49-F238E27FC236}">
                  <a16:creationId xmlns:a16="http://schemas.microsoft.com/office/drawing/2014/main" id="{A93C77A2-2513-4078-A554-AC6DB567EF7F}"/>
                </a:ext>
              </a:extLst>
            </p:cNvPr>
            <p:cNvSpPr/>
            <p:nvPr/>
          </p:nvSpPr>
          <p:spPr>
            <a:xfrm>
              <a:off x="399819" y="2829551"/>
              <a:ext cx="2682559" cy="1854722"/>
            </a:xfrm>
            <a:prstGeom prst="rect">
              <a:avLst/>
            </a:prstGeom>
            <a:blipFill>
              <a:blip r:embed="rId11"/>
              <a:stretch>
                <a:fillRect/>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30E2DB30-CD6C-43F1-A095-C397C70A9FCB}"/>
                </a:ext>
              </a:extLst>
            </p:cNvPr>
            <p:cNvSpPr txBox="1"/>
            <p:nvPr/>
          </p:nvSpPr>
          <p:spPr>
            <a:xfrm>
              <a:off x="745386" y="3437155"/>
              <a:ext cx="2240627" cy="8925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800" b="1" i="0" u="none" strike="noStrike" kern="1200" normalizeH="0" baseline="0" noProof="0" dirty="0">
                  <a:uLnTx/>
                  <a:uFillTx/>
                  <a:latin typeface="Comic Sans MS" panose="030F0702030302020204" pitchFamily="66" charset="0"/>
                  <a:ea typeface="+mn-ea"/>
                  <a:cs typeface="+mn-cs"/>
                  <a:sym typeface="Wingdings" panose="05000000000000000000" pitchFamily="2" charset="2"/>
                </a:rPr>
                <a:t>رومية</a:t>
              </a:r>
              <a:br>
                <a:rPr kumimoji="0" lang="ar-SA" sz="2400" b="1" i="0" u="none" strike="noStrike" kern="1200" normalizeH="0" baseline="0" noProof="0" dirty="0">
                  <a:uLnTx/>
                  <a:uFillTx/>
                  <a:latin typeface="Comic Sans MS" panose="030F0702030302020204" pitchFamily="66" charset="0"/>
                  <a:ea typeface="+mn-ea"/>
                  <a:cs typeface="+mn-cs"/>
                  <a:sym typeface="Wingdings" panose="05000000000000000000" pitchFamily="2" charset="2"/>
                </a:rPr>
              </a:br>
              <a:r>
                <a:rPr kumimoji="0" lang="en-US" sz="2400" b="1" i="0" u="none" strike="noStrike" kern="1200" normalizeH="0" baseline="0" noProof="0" dirty="0">
                  <a:uLnTx/>
                  <a:uFillTx/>
                  <a:latin typeface="Comic Sans MS" panose="030F0702030302020204" pitchFamily="66" charset="0"/>
                  <a:ea typeface="+mn-ea"/>
                  <a:cs typeface="+mn-cs"/>
                  <a:sym typeface="Wingdings" panose="05000000000000000000" pitchFamily="2" charset="2"/>
                </a:rPr>
                <a:t> </a:t>
              </a:r>
              <a:r>
                <a:rPr lang="ar-SA" sz="2400" b="1" dirty="0">
                  <a:latin typeface="Comic Sans MS" panose="030F0702030302020204" pitchFamily="66" charset="0"/>
                  <a:sym typeface="Wingdings" panose="05000000000000000000" pitchFamily="2" charset="2"/>
                </a:rPr>
                <a:t>8: 38-39</a:t>
              </a:r>
              <a:endParaRPr kumimoji="0" lang="en-US" sz="2400" b="1" i="0" u="none" strike="noStrike" kern="1200" normalizeH="0" baseline="0" noProof="0" dirty="0">
                <a:uLnTx/>
                <a:uFillTx/>
                <a:latin typeface="Comic Sans MS" panose="030F0702030302020204" pitchFamily="66" charset="0"/>
                <a:ea typeface="+mn-ea"/>
                <a:cs typeface="+mn-cs"/>
              </a:endParaRPr>
            </a:p>
          </p:txBody>
        </p:sp>
      </p:grpSp>
      <p:grpSp>
        <p:nvGrpSpPr>
          <p:cNvPr id="51" name="Group 50">
            <a:extLst>
              <a:ext uri="{FF2B5EF4-FFF2-40B4-BE49-F238E27FC236}">
                <a16:creationId xmlns:a16="http://schemas.microsoft.com/office/drawing/2014/main" id="{3456C4A4-88D9-4CF9-A25C-31683670B156}"/>
              </a:ext>
            </a:extLst>
          </p:cNvPr>
          <p:cNvGrpSpPr/>
          <p:nvPr/>
        </p:nvGrpSpPr>
        <p:grpSpPr>
          <a:xfrm>
            <a:off x="403582" y="2840187"/>
            <a:ext cx="2682559" cy="1854721"/>
            <a:chOff x="3230720" y="2829551"/>
            <a:chExt cx="2682559" cy="1854721"/>
          </a:xfrm>
        </p:grpSpPr>
        <p:sp>
          <p:nvSpPr>
            <p:cNvPr id="52" name="Rectangle 51">
              <a:extLst>
                <a:ext uri="{FF2B5EF4-FFF2-40B4-BE49-F238E27FC236}">
                  <a16:creationId xmlns:a16="http://schemas.microsoft.com/office/drawing/2014/main" id="{17346D22-CC25-456D-B00E-0CBE243718AD}"/>
                </a:ext>
              </a:extLst>
            </p:cNvPr>
            <p:cNvSpPr/>
            <p:nvPr/>
          </p:nvSpPr>
          <p:spPr>
            <a:xfrm>
              <a:off x="3230720" y="2829551"/>
              <a:ext cx="2682559" cy="1854721"/>
            </a:xfrm>
            <a:prstGeom prst="rect">
              <a:avLst/>
            </a:prstGeom>
            <a:blipFill>
              <a:blip r:embed="rId11"/>
              <a:stretch>
                <a:fillRect/>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19C54944-02E2-416F-944D-C96CD921E8E8}"/>
                </a:ext>
              </a:extLst>
            </p:cNvPr>
            <p:cNvSpPr txBox="1"/>
            <p:nvPr/>
          </p:nvSpPr>
          <p:spPr>
            <a:xfrm>
              <a:off x="3535574" y="3419632"/>
              <a:ext cx="2240627" cy="8925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800" b="1" i="0" u="none" strike="noStrike" kern="1200" normalizeH="0" baseline="0" noProof="0" dirty="0">
                  <a:uLnTx/>
                  <a:uFillTx/>
                  <a:latin typeface="Comic Sans MS" panose="030F0702030302020204" pitchFamily="66" charset="0"/>
                  <a:ea typeface="+mn-ea"/>
                  <a:cs typeface="+mn-cs"/>
                  <a:sym typeface="Wingdings" panose="05000000000000000000" pitchFamily="2" charset="2"/>
                </a:rPr>
                <a:t>أفسس</a:t>
              </a:r>
              <a:br>
                <a:rPr kumimoji="0" lang="en-US" sz="2400" b="1" i="0" u="none" strike="noStrike" kern="1200" normalizeH="0" baseline="0" noProof="0" dirty="0">
                  <a:uLnTx/>
                  <a:uFillTx/>
                  <a:latin typeface="Comic Sans MS" panose="030F0702030302020204" pitchFamily="66" charset="0"/>
                  <a:ea typeface="+mn-ea"/>
                  <a:cs typeface="+mn-cs"/>
                  <a:sym typeface="Wingdings" panose="05000000000000000000" pitchFamily="2" charset="2"/>
                </a:rPr>
              </a:br>
              <a:r>
                <a:rPr kumimoji="0" lang="ar-SA" sz="2400" b="1" i="0" u="none" strike="noStrike" kern="1200" normalizeH="0" baseline="0" noProof="0" dirty="0">
                  <a:uLnTx/>
                  <a:uFillTx/>
                  <a:latin typeface="Comic Sans MS" panose="030F0702030302020204" pitchFamily="66" charset="0"/>
                  <a:ea typeface="+mn-ea"/>
                  <a:cs typeface="+mn-cs"/>
                  <a:sym typeface="Wingdings" panose="05000000000000000000" pitchFamily="2" charset="2"/>
                </a:rPr>
                <a:t>1: 13</a:t>
              </a:r>
              <a:endParaRPr kumimoji="0" lang="en-US" sz="2400" b="1" i="0" u="none" strike="noStrike" kern="1200" normalizeH="0" baseline="0" noProof="0" dirty="0">
                <a:uLnTx/>
                <a:uFillTx/>
                <a:latin typeface="Comic Sans MS" panose="030F0702030302020204" pitchFamily="66" charset="0"/>
                <a:ea typeface="+mn-ea"/>
                <a:cs typeface="+mn-cs"/>
              </a:endParaRPr>
            </a:p>
          </p:txBody>
        </p:sp>
      </p:grpSp>
      <p:grpSp>
        <p:nvGrpSpPr>
          <p:cNvPr id="54" name="Group 53">
            <a:extLst>
              <a:ext uri="{FF2B5EF4-FFF2-40B4-BE49-F238E27FC236}">
                <a16:creationId xmlns:a16="http://schemas.microsoft.com/office/drawing/2014/main" id="{DEB894E1-80D7-4738-A3B8-181B6D6664A7}"/>
              </a:ext>
            </a:extLst>
          </p:cNvPr>
          <p:cNvGrpSpPr/>
          <p:nvPr/>
        </p:nvGrpSpPr>
        <p:grpSpPr>
          <a:xfrm>
            <a:off x="6061621" y="2829551"/>
            <a:ext cx="2682559" cy="1837927"/>
            <a:chOff x="6061621" y="2829551"/>
            <a:chExt cx="2682559" cy="1837927"/>
          </a:xfrm>
        </p:grpSpPr>
        <p:sp>
          <p:nvSpPr>
            <p:cNvPr id="55" name="Rectangle 54">
              <a:extLst>
                <a:ext uri="{FF2B5EF4-FFF2-40B4-BE49-F238E27FC236}">
                  <a16:creationId xmlns:a16="http://schemas.microsoft.com/office/drawing/2014/main" id="{49EED1C0-D38D-40F9-8E76-78089ECF0258}"/>
                </a:ext>
              </a:extLst>
            </p:cNvPr>
            <p:cNvSpPr/>
            <p:nvPr/>
          </p:nvSpPr>
          <p:spPr>
            <a:xfrm>
              <a:off x="6061621" y="2829551"/>
              <a:ext cx="2682559" cy="1837927"/>
            </a:xfrm>
            <a:prstGeom prst="rect">
              <a:avLst/>
            </a:prstGeom>
            <a:blipFill>
              <a:blip r:embed="rId11"/>
              <a:stretch>
                <a:fillRect/>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0FB50E20-80AD-4C7B-A469-908ABCBCCD54}"/>
                </a:ext>
              </a:extLst>
            </p:cNvPr>
            <p:cNvSpPr txBox="1"/>
            <p:nvPr/>
          </p:nvSpPr>
          <p:spPr>
            <a:xfrm>
              <a:off x="6380186" y="3402854"/>
              <a:ext cx="2240627" cy="8925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800" b="1" i="0" u="none" strike="noStrike" kern="1200" normalizeH="0" baseline="0" noProof="0" dirty="0">
                  <a:uLnTx/>
                  <a:uFillTx/>
                  <a:latin typeface="Comic Sans MS" panose="030F0702030302020204" pitchFamily="66" charset="0"/>
                  <a:ea typeface="+mn-ea"/>
                  <a:cs typeface="+mn-cs"/>
                  <a:sym typeface="Wingdings" panose="05000000000000000000" pitchFamily="2" charset="2"/>
                </a:rPr>
                <a:t>أفسس</a:t>
              </a:r>
              <a:br>
                <a:rPr kumimoji="0" lang="en-US" sz="2400" b="1" i="0" u="none" strike="noStrike" kern="1200" normalizeH="0" baseline="0" noProof="0" dirty="0">
                  <a:uLnTx/>
                  <a:uFillTx/>
                  <a:latin typeface="Comic Sans MS" panose="030F0702030302020204" pitchFamily="66" charset="0"/>
                  <a:ea typeface="+mn-ea"/>
                  <a:cs typeface="+mn-cs"/>
                  <a:sym typeface="Wingdings" panose="05000000000000000000" pitchFamily="2" charset="2"/>
                </a:rPr>
              </a:br>
              <a:r>
                <a:rPr kumimoji="0" lang="ar-SA" sz="2400" b="1" i="0" u="none" strike="noStrike" kern="1200" normalizeH="0" baseline="0" noProof="0" dirty="0">
                  <a:uLnTx/>
                  <a:uFillTx/>
                  <a:latin typeface="Comic Sans MS" panose="030F0702030302020204" pitchFamily="66" charset="0"/>
                  <a:ea typeface="+mn-ea"/>
                  <a:cs typeface="+mn-cs"/>
                  <a:sym typeface="Wingdings" panose="05000000000000000000" pitchFamily="2" charset="2"/>
                </a:rPr>
                <a:t>2: 8</a:t>
              </a:r>
              <a:endParaRPr kumimoji="0" lang="en-US" sz="2400" b="1" i="0" u="none" strike="noStrike" kern="1200" normalizeH="0" baseline="0" noProof="0" dirty="0">
                <a:uLnTx/>
                <a:uFillTx/>
                <a:latin typeface="Comic Sans MS" panose="030F0702030302020204" pitchFamily="66" charset="0"/>
                <a:ea typeface="+mn-ea"/>
                <a:cs typeface="+mn-cs"/>
              </a:endParaRPr>
            </a:p>
          </p:txBody>
        </p:sp>
      </p:grpSp>
      <p:grpSp>
        <p:nvGrpSpPr>
          <p:cNvPr id="65" name="Group 64">
            <a:extLst>
              <a:ext uri="{FF2B5EF4-FFF2-40B4-BE49-F238E27FC236}">
                <a16:creationId xmlns:a16="http://schemas.microsoft.com/office/drawing/2014/main" id="{F46EC6DF-0DA1-4264-B74A-03F176394A46}"/>
              </a:ext>
            </a:extLst>
          </p:cNvPr>
          <p:cNvGrpSpPr/>
          <p:nvPr/>
        </p:nvGrpSpPr>
        <p:grpSpPr>
          <a:xfrm>
            <a:off x="406618" y="4826800"/>
            <a:ext cx="2682559" cy="1854722"/>
            <a:chOff x="406618" y="4826800"/>
            <a:chExt cx="2682559" cy="1854722"/>
          </a:xfrm>
        </p:grpSpPr>
        <p:sp>
          <p:nvSpPr>
            <p:cNvPr id="66" name="Rectangle 65">
              <a:extLst>
                <a:ext uri="{FF2B5EF4-FFF2-40B4-BE49-F238E27FC236}">
                  <a16:creationId xmlns:a16="http://schemas.microsoft.com/office/drawing/2014/main" id="{6CA49A49-A394-45B1-AF6D-9A63122BF6A7}"/>
                </a:ext>
              </a:extLst>
            </p:cNvPr>
            <p:cNvSpPr/>
            <p:nvPr/>
          </p:nvSpPr>
          <p:spPr>
            <a:xfrm>
              <a:off x="406618" y="4826800"/>
              <a:ext cx="2682559" cy="1854722"/>
            </a:xfrm>
            <a:prstGeom prst="rect">
              <a:avLst/>
            </a:prstGeom>
            <a:blipFill>
              <a:blip r:embed="rId11"/>
              <a:stretch>
                <a:fillRect/>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840437C5-A4ED-4816-ADBF-26910F007B4D}"/>
                </a:ext>
              </a:extLst>
            </p:cNvPr>
            <p:cNvSpPr txBox="1"/>
            <p:nvPr/>
          </p:nvSpPr>
          <p:spPr>
            <a:xfrm>
              <a:off x="731869" y="5394515"/>
              <a:ext cx="2240627" cy="8925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800" b="1" i="0" u="none" strike="noStrike" kern="1200" normalizeH="0" baseline="0" noProof="0" dirty="0">
                  <a:uLnTx/>
                  <a:uFillTx/>
                  <a:latin typeface="Comic Sans MS" panose="030F0702030302020204" pitchFamily="66" charset="0"/>
                  <a:ea typeface="+mn-ea"/>
                  <a:cs typeface="+mn-cs"/>
                  <a:sym typeface="Wingdings" panose="05000000000000000000" pitchFamily="2" charset="2"/>
                </a:rPr>
                <a:t>فيلبي</a:t>
              </a:r>
              <a:br>
                <a:rPr kumimoji="0" lang="en-US" sz="2400" b="1" i="0" u="none" strike="noStrike" kern="1200" normalizeH="0" baseline="0" noProof="0" dirty="0">
                  <a:uLnTx/>
                  <a:uFillTx/>
                  <a:latin typeface="Comic Sans MS" panose="030F0702030302020204" pitchFamily="66" charset="0"/>
                  <a:ea typeface="+mn-ea"/>
                  <a:cs typeface="+mn-cs"/>
                  <a:sym typeface="Wingdings" panose="05000000000000000000" pitchFamily="2" charset="2"/>
                </a:rPr>
              </a:br>
              <a:r>
                <a:rPr kumimoji="0" lang="ar-SA" sz="2400" b="1" i="0" u="none" strike="noStrike" kern="1200" normalizeH="0" baseline="0" noProof="0" dirty="0">
                  <a:uLnTx/>
                  <a:uFillTx/>
                  <a:latin typeface="Comic Sans MS" panose="030F0702030302020204" pitchFamily="66" charset="0"/>
                  <a:ea typeface="+mn-ea"/>
                  <a:cs typeface="+mn-cs"/>
                  <a:sym typeface="Wingdings" panose="05000000000000000000" pitchFamily="2" charset="2"/>
                </a:rPr>
                <a:t>1: 6</a:t>
              </a:r>
              <a:endParaRPr kumimoji="0" lang="en-US" sz="2400" b="1" i="0" u="none" strike="noStrike" kern="1200" normalizeH="0" baseline="0" noProof="0" dirty="0">
                <a:uLnTx/>
                <a:uFillTx/>
                <a:latin typeface="Comic Sans MS" panose="030F0702030302020204" pitchFamily="66" charset="0"/>
                <a:ea typeface="+mn-ea"/>
                <a:cs typeface="+mn-cs"/>
              </a:endParaRPr>
            </a:p>
          </p:txBody>
        </p:sp>
      </p:grpSp>
      <p:grpSp>
        <p:nvGrpSpPr>
          <p:cNvPr id="68" name="Group 67">
            <a:extLst>
              <a:ext uri="{FF2B5EF4-FFF2-40B4-BE49-F238E27FC236}">
                <a16:creationId xmlns:a16="http://schemas.microsoft.com/office/drawing/2014/main" id="{8445F3E8-C000-4584-94A2-9BC268F2CCA1}"/>
              </a:ext>
            </a:extLst>
          </p:cNvPr>
          <p:cNvGrpSpPr/>
          <p:nvPr/>
        </p:nvGrpSpPr>
        <p:grpSpPr>
          <a:xfrm>
            <a:off x="3237519" y="4826800"/>
            <a:ext cx="2682559" cy="1854721"/>
            <a:chOff x="3237519" y="4826800"/>
            <a:chExt cx="2682559" cy="1854721"/>
          </a:xfrm>
        </p:grpSpPr>
        <p:sp>
          <p:nvSpPr>
            <p:cNvPr id="69" name="Rectangle 68">
              <a:extLst>
                <a:ext uri="{FF2B5EF4-FFF2-40B4-BE49-F238E27FC236}">
                  <a16:creationId xmlns:a16="http://schemas.microsoft.com/office/drawing/2014/main" id="{F5AA627F-5F37-4636-9B47-DE116699111F}"/>
                </a:ext>
              </a:extLst>
            </p:cNvPr>
            <p:cNvSpPr/>
            <p:nvPr/>
          </p:nvSpPr>
          <p:spPr>
            <a:xfrm>
              <a:off x="3237519" y="4826800"/>
              <a:ext cx="2682559" cy="1854721"/>
            </a:xfrm>
            <a:prstGeom prst="rect">
              <a:avLst/>
            </a:prstGeom>
            <a:blipFill>
              <a:blip r:embed="rId11"/>
              <a:stretch>
                <a:fillRect/>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C4C8787E-A197-4C5D-822B-B39AF1F389AB}"/>
                </a:ext>
              </a:extLst>
            </p:cNvPr>
            <p:cNvSpPr txBox="1"/>
            <p:nvPr/>
          </p:nvSpPr>
          <p:spPr>
            <a:xfrm>
              <a:off x="3559699" y="5388778"/>
              <a:ext cx="2240627" cy="8925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800" b="1" i="0" u="none" strike="noStrike" kern="1200" normalizeH="0" baseline="0" noProof="0" dirty="0">
                  <a:uLnTx/>
                  <a:uFillTx/>
                  <a:latin typeface="Comic Sans MS" panose="030F0702030302020204" pitchFamily="66" charset="0"/>
                  <a:ea typeface="+mn-ea"/>
                  <a:cs typeface="+mn-cs"/>
                  <a:sym typeface="Wingdings" panose="05000000000000000000" pitchFamily="2" charset="2"/>
                </a:rPr>
                <a:t>عبرانيين</a:t>
              </a:r>
              <a:br>
                <a:rPr kumimoji="0" lang="en-US" sz="2400" b="1" i="0" u="none" strike="noStrike" kern="1200" normalizeH="0" baseline="0" noProof="0" dirty="0">
                  <a:uLnTx/>
                  <a:uFillTx/>
                  <a:latin typeface="Comic Sans MS" panose="030F0702030302020204" pitchFamily="66" charset="0"/>
                  <a:ea typeface="+mn-ea"/>
                  <a:cs typeface="+mn-cs"/>
                  <a:sym typeface="Wingdings" panose="05000000000000000000" pitchFamily="2" charset="2"/>
                </a:rPr>
              </a:br>
              <a:r>
                <a:rPr kumimoji="0" lang="ar-SA" sz="2400" b="1" i="0" u="none" strike="noStrike" kern="1200" normalizeH="0" baseline="0" noProof="0" dirty="0">
                  <a:uLnTx/>
                  <a:uFillTx/>
                  <a:latin typeface="Comic Sans MS" panose="030F0702030302020204" pitchFamily="66" charset="0"/>
                  <a:ea typeface="+mn-ea"/>
                  <a:cs typeface="+mn-cs"/>
                  <a:sym typeface="Wingdings" panose="05000000000000000000" pitchFamily="2" charset="2"/>
                </a:rPr>
                <a:t>13: 5</a:t>
              </a:r>
              <a:endParaRPr kumimoji="0" lang="en-US" sz="2400" b="1" i="0" u="none" strike="noStrike" kern="1200" normalizeH="0" baseline="0" noProof="0" dirty="0">
                <a:uLnTx/>
                <a:uFillTx/>
                <a:latin typeface="Comic Sans MS" panose="030F0702030302020204" pitchFamily="66" charset="0"/>
                <a:ea typeface="+mn-ea"/>
                <a:cs typeface="+mn-cs"/>
              </a:endParaRPr>
            </a:p>
          </p:txBody>
        </p:sp>
      </p:grpSp>
      <p:grpSp>
        <p:nvGrpSpPr>
          <p:cNvPr id="71" name="Group 70">
            <a:extLst>
              <a:ext uri="{FF2B5EF4-FFF2-40B4-BE49-F238E27FC236}">
                <a16:creationId xmlns:a16="http://schemas.microsoft.com/office/drawing/2014/main" id="{11A1C2EF-5701-495B-A354-A20350B3A547}"/>
              </a:ext>
            </a:extLst>
          </p:cNvPr>
          <p:cNvGrpSpPr/>
          <p:nvPr/>
        </p:nvGrpSpPr>
        <p:grpSpPr>
          <a:xfrm>
            <a:off x="6068420" y="4826800"/>
            <a:ext cx="2682559" cy="1837927"/>
            <a:chOff x="6068420" y="4826800"/>
            <a:chExt cx="2682559" cy="1837927"/>
          </a:xfrm>
        </p:grpSpPr>
        <p:sp>
          <p:nvSpPr>
            <p:cNvPr id="72" name="Rectangle 71">
              <a:extLst>
                <a:ext uri="{FF2B5EF4-FFF2-40B4-BE49-F238E27FC236}">
                  <a16:creationId xmlns:a16="http://schemas.microsoft.com/office/drawing/2014/main" id="{99A4388A-A63E-40EB-A074-ADB31C424BD1}"/>
                </a:ext>
              </a:extLst>
            </p:cNvPr>
            <p:cNvSpPr/>
            <p:nvPr/>
          </p:nvSpPr>
          <p:spPr>
            <a:xfrm>
              <a:off x="6068420" y="4826800"/>
              <a:ext cx="2682559" cy="1837927"/>
            </a:xfrm>
            <a:prstGeom prst="rect">
              <a:avLst/>
            </a:prstGeom>
            <a:blipFill>
              <a:blip r:embed="rId11"/>
              <a:stretch>
                <a:fillRect/>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BDB19314-7525-423E-89F7-E964CDF24CDC}"/>
                </a:ext>
              </a:extLst>
            </p:cNvPr>
            <p:cNvSpPr txBox="1"/>
            <p:nvPr/>
          </p:nvSpPr>
          <p:spPr>
            <a:xfrm>
              <a:off x="6371164" y="5385537"/>
              <a:ext cx="2240627" cy="8925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2400" b="1" i="0" u="none" strike="noStrike" kern="1200" normalizeH="0" baseline="0" noProof="0" dirty="0">
                  <a:uLnTx/>
                  <a:uFillTx/>
                  <a:latin typeface="Comic Sans MS" panose="030F0702030302020204" pitchFamily="66" charset="0"/>
                  <a:ea typeface="+mn-ea"/>
                  <a:cs typeface="+mn-cs"/>
                  <a:sym typeface="Wingdings" panose="05000000000000000000" pitchFamily="2" charset="2"/>
                </a:rPr>
                <a:t>1 </a:t>
              </a:r>
              <a:r>
                <a:rPr kumimoji="0" lang="ar-SA" sz="2800" b="1" i="0" u="none" strike="noStrike" kern="1200" normalizeH="0" baseline="0" noProof="0" dirty="0">
                  <a:uLnTx/>
                  <a:uFillTx/>
                  <a:latin typeface="Comic Sans MS" panose="030F0702030302020204" pitchFamily="66" charset="0"/>
                  <a:ea typeface="+mn-ea"/>
                  <a:cs typeface="+mn-cs"/>
                  <a:sym typeface="Wingdings" panose="05000000000000000000" pitchFamily="2" charset="2"/>
                </a:rPr>
                <a:t>بطرس</a:t>
              </a:r>
              <a:br>
                <a:rPr kumimoji="0" lang="en-US" sz="2400" b="1" i="0" u="none" strike="noStrike" kern="1200" normalizeH="0" baseline="0" noProof="0" dirty="0">
                  <a:uLnTx/>
                  <a:uFillTx/>
                  <a:latin typeface="Comic Sans MS" panose="030F0702030302020204" pitchFamily="66" charset="0"/>
                  <a:ea typeface="+mn-ea"/>
                  <a:cs typeface="+mn-cs"/>
                  <a:sym typeface="Wingdings" panose="05000000000000000000" pitchFamily="2" charset="2"/>
                </a:rPr>
              </a:br>
              <a:r>
                <a:rPr kumimoji="0" lang="ar-SA" sz="2400" b="1" i="0" u="none" strike="noStrike" kern="1200" normalizeH="0" baseline="0" noProof="0" dirty="0">
                  <a:uLnTx/>
                  <a:uFillTx/>
                  <a:latin typeface="Comic Sans MS" panose="030F0702030302020204" pitchFamily="66" charset="0"/>
                  <a:ea typeface="+mn-ea"/>
                  <a:cs typeface="+mn-cs"/>
                  <a:sym typeface="Wingdings" panose="05000000000000000000" pitchFamily="2" charset="2"/>
                </a:rPr>
                <a:t>1: 5</a:t>
              </a:r>
              <a:endParaRPr kumimoji="0" lang="en-US" sz="2400" b="1" i="0" u="none" strike="noStrike" kern="1200" normalizeH="0" baseline="0" noProof="0" dirty="0">
                <a:uLnTx/>
                <a:uFillTx/>
                <a:latin typeface="Comic Sans MS" panose="030F0702030302020204" pitchFamily="66" charset="0"/>
                <a:ea typeface="+mn-ea"/>
                <a:cs typeface="+mn-cs"/>
              </a:endParaRPr>
            </a:p>
          </p:txBody>
        </p:sp>
      </p:grpSp>
    </p:spTree>
    <p:extLst>
      <p:ext uri="{BB962C8B-B14F-4D97-AF65-F5344CB8AC3E}">
        <p14:creationId xmlns:p14="http://schemas.microsoft.com/office/powerpoint/2010/main" val="834117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nodeType="clickEffect">
                                  <p:stCondLst>
                                    <p:cond delay="0"/>
                                  </p:stCondLst>
                                  <p:childTnLst>
                                    <p:animEffect transition="out" filter="diamond(in)">
                                      <p:cBhvr>
                                        <p:cTn id="6" dur="2000"/>
                                        <p:tgtEl>
                                          <p:spTgt spid="30"/>
                                        </p:tgtEl>
                                      </p:cBhvr>
                                    </p:animEffect>
                                    <p:set>
                                      <p:cBhvr>
                                        <p:cTn id="7" dur="1" fill="hold">
                                          <p:stCondLst>
                                            <p:cond delay="1999"/>
                                          </p:stCondLst>
                                        </p:cTn>
                                        <p:tgtEl>
                                          <p:spTgt spid="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nodeType="clickEffect">
                                  <p:stCondLst>
                                    <p:cond delay="0"/>
                                  </p:stCondLst>
                                  <p:childTnLst>
                                    <p:animEffect transition="out" filter="diamond(in)">
                                      <p:cBhvr>
                                        <p:cTn id="11" dur="2000"/>
                                        <p:tgtEl>
                                          <p:spTgt spid="36"/>
                                        </p:tgtEl>
                                      </p:cBhvr>
                                    </p:animEffect>
                                    <p:set>
                                      <p:cBhvr>
                                        <p:cTn id="12" dur="1" fill="hold">
                                          <p:stCondLst>
                                            <p:cond delay="1999"/>
                                          </p:stCondLst>
                                        </p:cTn>
                                        <p:tgtEl>
                                          <p:spTgt spid="3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nodeType="clickEffect">
                                  <p:stCondLst>
                                    <p:cond delay="0"/>
                                  </p:stCondLst>
                                  <p:childTnLst>
                                    <p:animEffect transition="out" filter="diamond(in)">
                                      <p:cBhvr>
                                        <p:cTn id="16" dur="2000"/>
                                        <p:tgtEl>
                                          <p:spTgt spid="48"/>
                                        </p:tgtEl>
                                      </p:cBhvr>
                                    </p:animEffect>
                                    <p:set>
                                      <p:cBhvr>
                                        <p:cTn id="17" dur="1" fill="hold">
                                          <p:stCondLst>
                                            <p:cond delay="1999"/>
                                          </p:stCondLst>
                                        </p:cTn>
                                        <p:tgtEl>
                                          <p:spTgt spid="4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8" presetClass="exit" presetSubtype="16" fill="hold" nodeType="clickEffect">
                                  <p:stCondLst>
                                    <p:cond delay="0"/>
                                  </p:stCondLst>
                                  <p:childTnLst>
                                    <p:animEffect transition="out" filter="diamond(in)">
                                      <p:cBhvr>
                                        <p:cTn id="21" dur="2000"/>
                                        <p:tgtEl>
                                          <p:spTgt spid="51"/>
                                        </p:tgtEl>
                                      </p:cBhvr>
                                    </p:animEffect>
                                    <p:set>
                                      <p:cBhvr>
                                        <p:cTn id="22" dur="1" fill="hold">
                                          <p:stCondLst>
                                            <p:cond delay="1999"/>
                                          </p:stCondLst>
                                        </p:cTn>
                                        <p:tgtEl>
                                          <p:spTgt spid="5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8" presetClass="exit" presetSubtype="16" fill="hold" nodeType="clickEffect">
                                  <p:stCondLst>
                                    <p:cond delay="0"/>
                                  </p:stCondLst>
                                  <p:childTnLst>
                                    <p:animEffect transition="out" filter="diamond(in)">
                                      <p:cBhvr>
                                        <p:cTn id="26" dur="2000"/>
                                        <p:tgtEl>
                                          <p:spTgt spid="54"/>
                                        </p:tgtEl>
                                      </p:cBhvr>
                                    </p:animEffect>
                                    <p:set>
                                      <p:cBhvr>
                                        <p:cTn id="27" dur="1" fill="hold">
                                          <p:stCondLst>
                                            <p:cond delay="1999"/>
                                          </p:stCondLst>
                                        </p:cTn>
                                        <p:tgtEl>
                                          <p:spTgt spid="5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8" presetClass="exit" presetSubtype="16" fill="hold" nodeType="clickEffect">
                                  <p:stCondLst>
                                    <p:cond delay="0"/>
                                  </p:stCondLst>
                                  <p:childTnLst>
                                    <p:animEffect transition="out" filter="diamond(in)">
                                      <p:cBhvr>
                                        <p:cTn id="31" dur="2000"/>
                                        <p:tgtEl>
                                          <p:spTgt spid="65"/>
                                        </p:tgtEl>
                                      </p:cBhvr>
                                    </p:animEffect>
                                    <p:set>
                                      <p:cBhvr>
                                        <p:cTn id="32" dur="1" fill="hold">
                                          <p:stCondLst>
                                            <p:cond delay="1999"/>
                                          </p:stCondLst>
                                        </p:cTn>
                                        <p:tgtEl>
                                          <p:spTgt spid="6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8" presetClass="exit" presetSubtype="16" fill="hold" nodeType="clickEffect">
                                  <p:stCondLst>
                                    <p:cond delay="0"/>
                                  </p:stCondLst>
                                  <p:childTnLst>
                                    <p:animEffect transition="out" filter="diamond(in)">
                                      <p:cBhvr>
                                        <p:cTn id="36" dur="2000"/>
                                        <p:tgtEl>
                                          <p:spTgt spid="68"/>
                                        </p:tgtEl>
                                      </p:cBhvr>
                                    </p:animEffect>
                                    <p:set>
                                      <p:cBhvr>
                                        <p:cTn id="37" dur="1" fill="hold">
                                          <p:stCondLst>
                                            <p:cond delay="1999"/>
                                          </p:stCondLst>
                                        </p:cTn>
                                        <p:tgtEl>
                                          <p:spTgt spid="6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8" presetClass="exit" presetSubtype="16" fill="hold" nodeType="clickEffect">
                                  <p:stCondLst>
                                    <p:cond delay="0"/>
                                  </p:stCondLst>
                                  <p:childTnLst>
                                    <p:animEffect transition="out" filter="diamond(in)">
                                      <p:cBhvr>
                                        <p:cTn id="41" dur="2000"/>
                                        <p:tgtEl>
                                          <p:spTgt spid="71"/>
                                        </p:tgtEl>
                                      </p:cBhvr>
                                    </p:animEffect>
                                    <p:set>
                                      <p:cBhvr>
                                        <p:cTn id="42" dur="1" fill="hold">
                                          <p:stCondLst>
                                            <p:cond delay="1999"/>
                                          </p:stCondLst>
                                        </p:cTn>
                                        <p:tgtEl>
                                          <p:spTgt spid="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shade val="30000"/>
                <a:satMod val="115000"/>
              </a:schemeClr>
            </a:gs>
            <a:gs pos="30000">
              <a:schemeClr val="bg1">
                <a:shade val="67500"/>
                <a:satMod val="115000"/>
              </a:schemeClr>
            </a:gs>
            <a:gs pos="100000">
              <a:schemeClr val="bg1">
                <a:shade val="100000"/>
                <a:satMod val="115000"/>
              </a:schemeClr>
            </a:gs>
          </a:gsLst>
          <a:lin ang="2700000" scaled="1"/>
        </a:gradFill>
        <a:effectLst/>
      </p:bgPr>
    </p:bg>
    <p:spTree>
      <p:nvGrpSpPr>
        <p:cNvPr id="1" name=""/>
        <p:cNvGrpSpPr/>
        <p:nvPr/>
      </p:nvGrpSpPr>
      <p:grpSpPr>
        <a:xfrm>
          <a:off x="0" y="0"/>
          <a:ext cx="0" cy="0"/>
          <a:chOff x="0" y="0"/>
          <a:chExt cx="0" cy="0"/>
        </a:xfrm>
      </p:grpSpPr>
      <p:pic>
        <p:nvPicPr>
          <p:cNvPr id="26" name="Picture 25" descr="A picture containing outdoor, herd, sky, tree&#10;&#10;Description generated with very high confidence">
            <a:extLst>
              <a:ext uri="{FF2B5EF4-FFF2-40B4-BE49-F238E27FC236}">
                <a16:creationId xmlns:a16="http://schemas.microsoft.com/office/drawing/2014/main" id="{B69A4DB8-98B8-4EF1-8F12-081B8E273ADD}"/>
              </a:ext>
            </a:extLst>
          </p:cNvPr>
          <p:cNvPicPr>
            <a:picLocks noChangeAspect="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69" r="8301" b="12415"/>
          <a:stretch/>
        </p:blipFill>
        <p:spPr>
          <a:xfrm flipH="1">
            <a:off x="-2" y="-2"/>
            <a:ext cx="9189401" cy="6858001"/>
          </a:xfrm>
          <a:prstGeom prst="rect">
            <a:avLst/>
          </a:prstGeom>
        </p:spPr>
      </p:pic>
      <p:pic>
        <p:nvPicPr>
          <p:cNvPr id="10" name="Picture 9" descr="A picture containing wall, water&#10;&#10;Description generated with very high confidence">
            <a:extLst>
              <a:ext uri="{FF2B5EF4-FFF2-40B4-BE49-F238E27FC236}">
                <a16:creationId xmlns:a16="http://schemas.microsoft.com/office/drawing/2014/main" id="{827FBF66-A551-4EEC-A86D-563573C8478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884" b="89922" l="2045" r="89882">
                        <a14:foregroundMark x1="83100" y1="34690" x2="70183" y2="50581"/>
                        <a14:foregroundMark x1="71367" y1="90116" x2="73089" y2="90116"/>
                        <a14:foregroundMark x1="27772" y1="45155" x2="2045" y2="33140"/>
                        <a14:backgroundMark x1="44026" y1="27519" x2="56405" y2="14729"/>
                        <a14:backgroundMark x1="56405" y1="14729" x2="56512" y2="14729"/>
                        <a14:backgroundMark x1="51130" y1="30814" x2="55436" y2="31783"/>
                        <a14:backgroundMark x1="49839" y1="31395" x2="49839" y2="31395"/>
                        <a14:backgroundMark x1="49193" y1="31977" x2="49193" y2="31977"/>
                        <a14:backgroundMark x1="49516" y1="32171" x2="48977" y2="32364"/>
                        <a14:backgroundMark x1="48332" y1="32558" x2="48332" y2="32558"/>
                        <a14:backgroundMark x1="48224" y1="32946" x2="48224" y2="32946"/>
                      </a14:backgroundRemoval>
                    </a14:imgEffect>
                    <a14:imgEffect>
                      <a14:brightnessContrast contrast="-20000"/>
                    </a14:imgEffect>
                  </a14:imgLayer>
                </a14:imgProps>
              </a:ext>
              <a:ext uri="{28A0092B-C50C-407E-A947-70E740481C1C}">
                <a14:useLocalDpi xmlns:a14="http://schemas.microsoft.com/office/drawing/2010/main" val="0"/>
              </a:ext>
            </a:extLst>
          </a:blip>
          <a:srcRect t="14818" r="41431" b="32758"/>
          <a:stretch/>
        </p:blipFill>
        <p:spPr>
          <a:xfrm>
            <a:off x="-5" y="113892"/>
            <a:ext cx="3106610" cy="1477328"/>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376B91D0-593B-4BC1-B29C-42D7153EA995}"/>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26195" b="83363" l="4717" r="46934">
                        <a14:foregroundMark x1="30896" y1="26195" x2="26651" y2="31858"/>
                        <a14:foregroundMark x1="45401" y1="55398" x2="36910" y2="63363"/>
                        <a14:foregroundMark x1="36910" y1="63363" x2="35967" y2="63363"/>
                        <a14:foregroundMark x1="46934" y1="75044" x2="34788" y2="69558"/>
                      </a14:backgroundRemoval>
                    </a14:imgEffect>
                  </a14:imgLayer>
                </a14:imgProps>
              </a:ext>
              <a:ext uri="{28A0092B-C50C-407E-A947-70E740481C1C}">
                <a14:useLocalDpi xmlns:a14="http://schemas.microsoft.com/office/drawing/2010/main" val="0"/>
              </a:ext>
            </a:extLst>
          </a:blip>
          <a:srcRect l="10256" t="21401" r="52108" b="2770"/>
          <a:stretch/>
        </p:blipFill>
        <p:spPr>
          <a:xfrm rot="12036386" flipV="1">
            <a:off x="5715896" y="1272452"/>
            <a:ext cx="3548550" cy="4763666"/>
          </a:xfrm>
          <a:prstGeom prst="rect">
            <a:avLst/>
          </a:prstGeom>
          <a:ln>
            <a:noFill/>
          </a:ln>
          <a:effectLst>
            <a:outerShdw blurRad="292100" dist="139700" dir="2700000" algn="tl" rotWithShape="0">
              <a:srgbClr val="333333">
                <a:alpha val="65000"/>
              </a:srgbClr>
            </a:outerShdw>
          </a:effectLst>
        </p:spPr>
      </p:pic>
      <p:pic>
        <p:nvPicPr>
          <p:cNvPr id="22" name="Picture 21">
            <a:extLst>
              <a:ext uri="{FF2B5EF4-FFF2-40B4-BE49-F238E27FC236}">
                <a16:creationId xmlns:a16="http://schemas.microsoft.com/office/drawing/2014/main" id="{A6934376-F606-4B77-B864-22D71B7A57B3}"/>
              </a:ext>
            </a:extLst>
          </p:cNvPr>
          <p:cNvPicPr>
            <a:picLocks noChangeAspect="1"/>
          </p:cNvPicPr>
          <p:nvPr/>
        </p:nvPicPr>
        <p:blipFill rotWithShape="1">
          <a:blip r:embed="rId8">
            <a:extLst>
              <a:ext uri="{BEBA8EAE-BF5A-486C-A8C5-ECC9F3942E4B}">
                <a14:imgProps xmlns:a14="http://schemas.microsoft.com/office/drawing/2010/main">
                  <a14:imgLayer r:embed="rId7">
                    <a14:imgEffect>
                      <a14:backgroundRemoval t="22478" b="88319" l="48939" r="94458">
                        <a14:foregroundMark x1="51179" y1="53982" x2="53066" y2="72389"/>
                        <a14:foregroundMark x1="49528" y1="56460" x2="49646" y2="64602"/>
                        <a14:foregroundMark x1="48939" y1="81947" x2="50472" y2="82832"/>
                        <a14:foregroundMark x1="49528" y1="54513" x2="49528" y2="67080"/>
                        <a14:foregroundMark x1="48939" y1="53628" x2="49292" y2="65133"/>
                        <a14:foregroundMark x1="56132" y1="87257" x2="55425" y2="86726"/>
                        <a14:foregroundMark x1="63679" y1="88319" x2="61557" y2="87080"/>
                      </a14:backgroundRemoval>
                    </a14:imgEffect>
                  </a14:imgLayer>
                </a14:imgProps>
              </a:ext>
              <a:ext uri="{28A0092B-C50C-407E-A947-70E740481C1C}">
                <a14:useLocalDpi xmlns:a14="http://schemas.microsoft.com/office/drawing/2010/main" val="0"/>
              </a:ext>
            </a:extLst>
          </a:blip>
          <a:srcRect l="48313" t="14441" r="11482" b="4682"/>
          <a:stretch/>
        </p:blipFill>
        <p:spPr>
          <a:xfrm rot="5782160" flipH="1">
            <a:off x="5265967" y="-882943"/>
            <a:ext cx="3212053" cy="4305056"/>
          </a:xfrm>
          <a:prstGeom prst="rect">
            <a:avLst/>
          </a:prstGeom>
          <a:ln>
            <a:noFill/>
          </a:ln>
          <a:effectLst>
            <a:outerShdw blurRad="76200" dir="13500000" sy="23000" kx="1200000" algn="br" rotWithShape="0">
              <a:prstClr val="black">
                <a:alpha val="20000"/>
              </a:prstClr>
            </a:outerShdw>
          </a:effectLst>
        </p:spPr>
      </p:pic>
      <p:pic>
        <p:nvPicPr>
          <p:cNvPr id="18" name="Picture 17" descr="A picture containing girl, clothing, person, bed&#10;&#10;Description generated with very high confidence">
            <a:extLst>
              <a:ext uri="{FF2B5EF4-FFF2-40B4-BE49-F238E27FC236}">
                <a16:creationId xmlns:a16="http://schemas.microsoft.com/office/drawing/2014/main" id="{26B121C2-CBDF-4786-8BCE-509DBD3A6F81}"/>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9811" b="96336" l="8481" r="89753">
                        <a14:foregroundMark x1="8481" y1="73404" x2="10601" y2="76241"/>
                        <a14:foregroundMark x1="43286" y1="96336" x2="49823" y2="91135"/>
                        <a14:backgroundMark x1="31802" y1="42435" x2="33216" y2="48109"/>
                        <a14:backgroundMark x1="33922" y1="47163" x2="34276" y2="49054"/>
                        <a14:backgroundMark x1="70318" y1="23168" x2="72438" y2="20213"/>
                        <a14:backgroundMark x1="68728" y1="20095" x2="69788" y2="22577"/>
                        <a14:backgroundMark x1="30565" y1="40662" x2="30212" y2="39480"/>
                        <a14:backgroundMark x1="70141" y1="72340" x2="67491" y2="78014"/>
                        <a14:backgroundMark x1="68905" y1="71749" x2="66254" y2="78132"/>
                        <a14:backgroundMark x1="68728" y1="72104" x2="65018" y2="78014"/>
                        <a14:backgroundMark x1="78799" y1="59220" x2="78092" y2="61111"/>
                        <a14:backgroundMark x1="78799" y1="58983" x2="76325" y2="64303"/>
                        <a14:backgroundMark x1="78092" y1="59929" x2="78092" y2="59929"/>
                        <a14:backgroundMark x1="77385" y1="60402" x2="78092" y2="61584"/>
                        <a14:backgroundMark x1="77739" y1="59220" x2="81449" y2="63712"/>
                        <a14:backgroundMark x1="77385" y1="60638" x2="78799" y2="70449"/>
                        <a14:backgroundMark x1="78799" y1="58983" x2="78799" y2="61111"/>
                        <a14:backgroundMark x1="78799" y1="59220" x2="76325" y2="64066"/>
                        <a14:backgroundMark x1="77739" y1="58983" x2="77032" y2="65248"/>
                        <a14:backgroundMark x1="78445" y1="58511" x2="78799" y2="60165"/>
                        <a14:backgroundMark x1="79152" y1="58038" x2="77739" y2="62530"/>
                      </a14:backgroundRemoval>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7186209" y="1792464"/>
            <a:ext cx="1126441" cy="1683692"/>
          </a:xfrm>
          <a:prstGeom prst="rect">
            <a:avLst/>
          </a:prstGeom>
        </p:spPr>
      </p:pic>
      <p:sp>
        <p:nvSpPr>
          <p:cNvPr id="2" name="TextBox 1">
            <a:extLst>
              <a:ext uri="{FF2B5EF4-FFF2-40B4-BE49-F238E27FC236}">
                <a16:creationId xmlns:a16="http://schemas.microsoft.com/office/drawing/2014/main" id="{CA0758F6-A60A-4104-B487-14B481248553}"/>
              </a:ext>
            </a:extLst>
          </p:cNvPr>
          <p:cNvSpPr txBox="1"/>
          <p:nvPr/>
        </p:nvSpPr>
        <p:spPr>
          <a:xfrm>
            <a:off x="394283" y="5074167"/>
            <a:ext cx="8170037" cy="1815882"/>
          </a:xfrm>
          <a:prstGeom prst="rect">
            <a:avLst/>
          </a:prstGeom>
          <a:noFill/>
        </p:spPr>
        <p:txBody>
          <a:bodyPr wrap="square" rtlCol="0">
            <a:spAutoFit/>
          </a:bodyPr>
          <a:lstStyle/>
          <a:p>
            <a:pPr algn="ctr"/>
            <a:r>
              <a:rPr lang="ar-JO" sz="2800" b="1" dirty="0">
                <a:solidFill>
                  <a:schemeClr val="tx1">
                    <a:lumMod val="75000"/>
                    <a:lumOff val="25000"/>
                  </a:schemeClr>
                </a:solidFill>
              </a:rPr>
              <a:t>"</a:t>
            </a:r>
            <a:r>
              <a:rPr lang="ar-SA" sz="2800" b="1" dirty="0">
                <a:solidFill>
                  <a:schemeClr val="tx1">
                    <a:lumMod val="75000"/>
                    <a:lumOff val="25000"/>
                  </a:schemeClr>
                </a:solidFill>
              </a:rPr>
              <a:t>خِرَافِي تَسْمَعُ صَوْتِي، وَأَنَا أَعْرِفُهَا فَتَتْبَعُنِي. وَأَنَا أُعْطِيهَا حَيَاةً أَبَدِيَّةً، وَلَنْ تَهْلِكَ إِلَى الأَبَدِ، وَلاَ يَخْطَفُهَا أَحَدٌ مِنْ يَدِي. أَبِي الَّذِي أَعْطَانِي إِيَّاهَا هُوَ أَعْظَمُ مِنَ الْكُلِّ، وَلاَ يَقْدِرُ أَحَدٌ أَنْ يَخْطَفَ مِنْ يَدِ أَبِي."</a:t>
            </a:r>
            <a:endParaRPr lang="ar-JO" sz="2800" b="1" dirty="0">
              <a:solidFill>
                <a:schemeClr val="tx1">
                  <a:lumMod val="75000"/>
                  <a:lumOff val="25000"/>
                </a:schemeClr>
              </a:solidFill>
            </a:endParaRPr>
          </a:p>
          <a:p>
            <a:pPr algn="ctr"/>
            <a:r>
              <a:rPr lang="ar-JO" sz="2800" b="1" dirty="0">
                <a:solidFill>
                  <a:schemeClr val="tx1">
                    <a:lumMod val="75000"/>
                    <a:lumOff val="25000"/>
                  </a:schemeClr>
                </a:solidFill>
              </a:rPr>
              <a:t>يوحنا </a:t>
            </a:r>
            <a:r>
              <a:rPr lang="ar-JO" sz="2400" b="1" dirty="0">
                <a:solidFill>
                  <a:schemeClr val="tx1">
                    <a:lumMod val="75000"/>
                    <a:lumOff val="25000"/>
                  </a:schemeClr>
                </a:solidFill>
              </a:rPr>
              <a:t>10: 27-29</a:t>
            </a:r>
            <a:endParaRPr lang="en-US" sz="2400" b="1" dirty="0">
              <a:solidFill>
                <a:schemeClr val="tx1">
                  <a:lumMod val="75000"/>
                  <a:lumOff val="25000"/>
                </a:schemeClr>
              </a:solidFill>
            </a:endParaRPr>
          </a:p>
        </p:txBody>
      </p:sp>
    </p:spTree>
    <p:extLst>
      <p:ext uri="{BB962C8B-B14F-4D97-AF65-F5344CB8AC3E}">
        <p14:creationId xmlns:p14="http://schemas.microsoft.com/office/powerpoint/2010/main" val="162068671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2000"/>
                                        <p:tgtEl>
                                          <p:spTgt spid="21"/>
                                        </p:tgtEl>
                                      </p:cBhvr>
                                    </p:animEffect>
                                  </p:childTnLst>
                                </p:cTn>
                              </p:par>
                            </p:childTnLst>
                          </p:cTn>
                        </p:par>
                        <p:par>
                          <p:cTn id="11" fill="hold">
                            <p:stCondLst>
                              <p:cond delay="2000"/>
                            </p:stCondLst>
                            <p:childTnLst>
                              <p:par>
                                <p:cTn id="12" presetID="2" presetClass="entr" presetSubtype="8"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0-#ppt_w/2"/>
                                          </p:val>
                                        </p:tav>
                                        <p:tav tm="100000">
                                          <p:val>
                                            <p:strVal val="#ppt_x"/>
                                          </p:val>
                                        </p:tav>
                                      </p:tavLst>
                                    </p:anim>
                                    <p:anim calcmode="lin" valueType="num">
                                      <p:cBhvr additive="base">
                                        <p:cTn id="15"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1000"/>
                                        <p:tgtEl>
                                          <p:spTgt spid="22"/>
                                        </p:tgtEl>
                                      </p:cBhvr>
                                    </p:animEffect>
                                    <p:anim calcmode="lin" valueType="num">
                                      <p:cBhvr>
                                        <p:cTn id="21" dur="1000" fill="hold"/>
                                        <p:tgtEl>
                                          <p:spTgt spid="22"/>
                                        </p:tgtEl>
                                        <p:attrNameLst>
                                          <p:attrName>ppt_x</p:attrName>
                                        </p:attrNameLst>
                                      </p:cBhvr>
                                      <p:tavLst>
                                        <p:tav tm="0">
                                          <p:val>
                                            <p:strVal val="#ppt_x"/>
                                          </p:val>
                                        </p:tav>
                                        <p:tav tm="100000">
                                          <p:val>
                                            <p:strVal val="#ppt_x"/>
                                          </p:val>
                                        </p:tav>
                                      </p:tavLst>
                                    </p:anim>
                                    <p:anim calcmode="lin" valueType="num">
                                      <p:cBhvr>
                                        <p:cTn id="22" dur="1000" fill="hold"/>
                                        <p:tgtEl>
                                          <p:spTgt spid="22"/>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2" presetClass="exit" presetSubtype="8" fill="hold" nodeType="afterEffect">
                                  <p:stCondLst>
                                    <p:cond delay="0"/>
                                  </p:stCondLst>
                                  <p:childTnLst>
                                    <p:anim calcmode="lin" valueType="num">
                                      <p:cBhvr additive="base">
                                        <p:cTn id="25" dur="1000"/>
                                        <p:tgtEl>
                                          <p:spTgt spid="10"/>
                                        </p:tgtEl>
                                        <p:attrNameLst>
                                          <p:attrName>ppt_x</p:attrName>
                                        </p:attrNameLst>
                                      </p:cBhvr>
                                      <p:tavLst>
                                        <p:tav tm="0">
                                          <p:val>
                                            <p:strVal val="ppt_x"/>
                                          </p:val>
                                        </p:tav>
                                        <p:tav tm="100000">
                                          <p:val>
                                            <p:strVal val="0-ppt_w/2"/>
                                          </p:val>
                                        </p:tav>
                                      </p:tavLst>
                                    </p:anim>
                                    <p:anim calcmode="lin" valueType="num">
                                      <p:cBhvr additive="base">
                                        <p:cTn id="26" dur="1000"/>
                                        <p:tgtEl>
                                          <p:spTgt spid="10"/>
                                        </p:tgtEl>
                                        <p:attrNameLst>
                                          <p:attrName>ppt_y</p:attrName>
                                        </p:attrNameLst>
                                      </p:cBhvr>
                                      <p:tavLst>
                                        <p:tav tm="0">
                                          <p:val>
                                            <p:strVal val="ppt_y"/>
                                          </p:val>
                                        </p:tav>
                                        <p:tav tm="100000">
                                          <p:val>
                                            <p:strVal val="ppt_y"/>
                                          </p:val>
                                        </p:tav>
                                      </p:tavLst>
                                    </p:anim>
                                    <p:set>
                                      <p:cBhvr>
                                        <p:cTn id="27"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24000">
              <a:srgbClr val="3D7900"/>
            </a:gs>
            <a:gs pos="0">
              <a:srgbClr val="66CC00"/>
            </a:gs>
            <a:gs pos="91150">
              <a:srgbClr val="336600"/>
            </a:gs>
          </a:gsLst>
          <a:path path="circle">
            <a:fillToRect l="50000" t="50000" r="50000" b="50000"/>
          </a:path>
        </a:gra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99AE19E-209C-401E-B6E5-1492721C1D44}"/>
              </a:ext>
            </a:extLst>
          </p:cNvPr>
          <p:cNvSpPr/>
          <p:nvPr/>
        </p:nvSpPr>
        <p:spPr>
          <a:xfrm>
            <a:off x="243840" y="818606"/>
            <a:ext cx="8656319" cy="5782491"/>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plant, tree&#10;&#10;Description generated with high confidence">
            <a:extLst>
              <a:ext uri="{FF2B5EF4-FFF2-40B4-BE49-F238E27FC236}">
                <a16:creationId xmlns:a16="http://schemas.microsoft.com/office/drawing/2014/main" id="{FF001926-A056-44FD-BDC6-EBBFFCE9D3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924" y="1122229"/>
            <a:ext cx="5903689" cy="5365210"/>
          </a:xfrm>
          <a:prstGeom prst="rect">
            <a:avLst/>
          </a:prstGeom>
        </p:spPr>
      </p:pic>
      <p:sp>
        <p:nvSpPr>
          <p:cNvPr id="15" name="TextBox 14">
            <a:extLst>
              <a:ext uri="{FF2B5EF4-FFF2-40B4-BE49-F238E27FC236}">
                <a16:creationId xmlns:a16="http://schemas.microsoft.com/office/drawing/2014/main" id="{8641E1BB-27AE-43F0-9CD1-28B6DA37C183}"/>
              </a:ext>
            </a:extLst>
          </p:cNvPr>
          <p:cNvSpPr txBox="1"/>
          <p:nvPr/>
        </p:nvSpPr>
        <p:spPr>
          <a:xfrm>
            <a:off x="-245302" y="1808066"/>
            <a:ext cx="3154680" cy="523220"/>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en-US" sz="2400" b="1" i="0" u="none" strike="noStrike" kern="1200" normalizeH="0" baseline="0" noProof="0" dirty="0">
                <a:solidFill>
                  <a:srgbClr val="336600"/>
                </a:solidFill>
                <a:effectLst/>
                <a:uLnTx/>
                <a:uFillTx/>
                <a:latin typeface="Comic Sans MS" panose="030F0702030302020204" pitchFamily="66" charset="0"/>
                <a:ea typeface="+mn-ea"/>
                <a:cs typeface="+mn-cs"/>
                <a:sym typeface="Wingdings" panose="05000000000000000000" pitchFamily="2" charset="2"/>
              </a:rPr>
              <a:t></a:t>
            </a:r>
            <a:r>
              <a:rPr kumimoji="0" lang="ar-SA" sz="2800" b="1" i="0" u="none" strike="noStrike" kern="1200" normalizeH="0" baseline="0" noProof="0" dirty="0">
                <a:effectLst/>
                <a:uLnTx/>
                <a:uFillTx/>
                <a:latin typeface="Comic Sans MS" panose="030F0702030302020204" pitchFamily="66" charset="0"/>
                <a:ea typeface="+mn-ea"/>
                <a:cs typeface="+mn-cs"/>
                <a:sym typeface="Wingdings" panose="05000000000000000000" pitchFamily="2" charset="2"/>
              </a:rPr>
              <a:t>متى</a:t>
            </a:r>
            <a:r>
              <a:rPr kumimoji="0" lang="ar-SA" sz="2400" b="1" i="0" u="none" strike="noStrike" kern="1200" normalizeH="0" baseline="0" noProof="0" dirty="0">
                <a:effectLst/>
                <a:uLnTx/>
                <a:uFillTx/>
                <a:latin typeface="Comic Sans MS" panose="030F0702030302020204" pitchFamily="66" charset="0"/>
                <a:ea typeface="+mn-ea"/>
                <a:cs typeface="+mn-cs"/>
                <a:sym typeface="Wingdings" panose="05000000000000000000" pitchFamily="2" charset="2"/>
              </a:rPr>
              <a:t> 7: 17-20</a:t>
            </a:r>
            <a:endParaRPr kumimoji="0" lang="en-US" sz="2400" b="1" i="0" u="none" strike="noStrike" kern="1200" normalizeH="0" baseline="0" noProof="0" dirty="0">
              <a:effectLst/>
              <a:uLnTx/>
              <a:uFillTx/>
              <a:latin typeface="Comic Sans MS" panose="030F0702030302020204" pitchFamily="66" charset="0"/>
              <a:ea typeface="+mn-ea"/>
              <a:cs typeface="+mn-cs"/>
            </a:endParaRPr>
          </a:p>
        </p:txBody>
      </p:sp>
      <p:sp>
        <p:nvSpPr>
          <p:cNvPr id="16" name="TextBox 15">
            <a:extLst>
              <a:ext uri="{FF2B5EF4-FFF2-40B4-BE49-F238E27FC236}">
                <a16:creationId xmlns:a16="http://schemas.microsoft.com/office/drawing/2014/main" id="{329EC840-DE31-453A-BC3A-9B5BC68D0C61}"/>
              </a:ext>
            </a:extLst>
          </p:cNvPr>
          <p:cNvSpPr txBox="1"/>
          <p:nvPr/>
        </p:nvSpPr>
        <p:spPr>
          <a:xfrm>
            <a:off x="116978" y="2269731"/>
            <a:ext cx="2792400" cy="523220"/>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en-US" sz="2400" b="1" i="0" u="none" strike="noStrike" kern="1200" normalizeH="0" baseline="0" noProof="0" dirty="0">
                <a:solidFill>
                  <a:srgbClr val="336600"/>
                </a:solidFill>
                <a:effectLst/>
                <a:uLnTx/>
                <a:uFillTx/>
                <a:latin typeface="Comic Sans MS" panose="030F0702030302020204" pitchFamily="66" charset="0"/>
                <a:ea typeface="+mn-ea"/>
                <a:cs typeface="+mn-cs"/>
                <a:sym typeface="Wingdings" panose="05000000000000000000" pitchFamily="2" charset="2"/>
              </a:rPr>
              <a:t></a:t>
            </a:r>
            <a:r>
              <a:rPr kumimoji="0" lang="ar-SA" sz="2800" b="1" i="0" u="none" strike="noStrike" kern="1200" normalizeH="0" baseline="0" noProof="0" dirty="0">
                <a:effectLst/>
                <a:uLnTx/>
                <a:uFillTx/>
                <a:latin typeface="Comic Sans MS" panose="030F0702030302020204" pitchFamily="66" charset="0"/>
                <a:ea typeface="+mn-ea"/>
                <a:cs typeface="+mn-cs"/>
                <a:sym typeface="Wingdings" panose="05000000000000000000" pitchFamily="2" charset="2"/>
              </a:rPr>
              <a:t>مرقس</a:t>
            </a:r>
            <a:r>
              <a:rPr kumimoji="0" lang="ar-SA" sz="2400" b="1" i="0" u="none" strike="noStrike" kern="1200" normalizeH="0" baseline="0" noProof="0" dirty="0">
                <a:effectLst/>
                <a:uLnTx/>
                <a:uFillTx/>
                <a:latin typeface="Comic Sans MS" panose="030F0702030302020204" pitchFamily="66" charset="0"/>
                <a:ea typeface="+mn-ea"/>
                <a:cs typeface="+mn-cs"/>
                <a:sym typeface="Wingdings" panose="05000000000000000000" pitchFamily="2" charset="2"/>
              </a:rPr>
              <a:t> 16: 15</a:t>
            </a:r>
            <a:endParaRPr kumimoji="0" lang="en-US" sz="2400" b="1" i="0" u="none" strike="noStrike" kern="1200" normalizeH="0" baseline="0" noProof="0" dirty="0">
              <a:effectLst/>
              <a:uLnTx/>
              <a:uFillTx/>
              <a:latin typeface="Comic Sans MS" panose="030F0702030302020204" pitchFamily="66" charset="0"/>
              <a:ea typeface="+mn-ea"/>
              <a:cs typeface="+mn-cs"/>
            </a:endParaRPr>
          </a:p>
        </p:txBody>
      </p:sp>
      <p:sp>
        <p:nvSpPr>
          <p:cNvPr id="17" name="TextBox 16">
            <a:extLst>
              <a:ext uri="{FF2B5EF4-FFF2-40B4-BE49-F238E27FC236}">
                <a16:creationId xmlns:a16="http://schemas.microsoft.com/office/drawing/2014/main" id="{202ED5A1-90CA-411A-B137-5905CE34C676}"/>
              </a:ext>
            </a:extLst>
          </p:cNvPr>
          <p:cNvSpPr txBox="1"/>
          <p:nvPr/>
        </p:nvSpPr>
        <p:spPr>
          <a:xfrm>
            <a:off x="-287137" y="1339056"/>
            <a:ext cx="3196515" cy="523220"/>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en-US" sz="2400" b="1" i="0" u="none" strike="noStrike" kern="1200" normalizeH="0" baseline="0" noProof="0" dirty="0">
                <a:solidFill>
                  <a:srgbClr val="336600"/>
                </a:solidFill>
                <a:effectLst/>
                <a:uLnTx/>
                <a:uFillTx/>
                <a:latin typeface="Comic Sans MS" panose="030F0702030302020204" pitchFamily="66" charset="0"/>
                <a:ea typeface="+mn-ea"/>
                <a:cs typeface="+mn-cs"/>
                <a:sym typeface="Wingdings" panose="05000000000000000000" pitchFamily="2" charset="2"/>
              </a:rPr>
              <a:t></a:t>
            </a:r>
            <a:r>
              <a:rPr lang="ar-SA" sz="2800" b="1" dirty="0" err="1">
                <a:effectLst/>
                <a:latin typeface="Comic Sans MS" panose="030F0702030302020204" pitchFamily="66" charset="0"/>
                <a:sym typeface="Wingdings" panose="05000000000000000000" pitchFamily="2" charset="2"/>
              </a:rPr>
              <a:t>غلاطية</a:t>
            </a:r>
            <a:r>
              <a:rPr lang="ar-SA" sz="2400" b="1" dirty="0">
                <a:effectLst/>
                <a:latin typeface="Comic Sans MS" panose="030F0702030302020204" pitchFamily="66" charset="0"/>
                <a:sym typeface="Wingdings" panose="05000000000000000000" pitchFamily="2" charset="2"/>
              </a:rPr>
              <a:t> 5: 22-23</a:t>
            </a:r>
            <a:endParaRPr kumimoji="0" lang="en-US" sz="2400" b="1" i="0" u="none" strike="noStrike" kern="1200" normalizeH="0" baseline="0" noProof="0" dirty="0">
              <a:effectLst/>
              <a:uLnTx/>
              <a:uFillTx/>
              <a:latin typeface="Comic Sans MS" panose="030F0702030302020204" pitchFamily="66" charset="0"/>
              <a:ea typeface="+mn-ea"/>
              <a:cs typeface="+mn-cs"/>
            </a:endParaRPr>
          </a:p>
        </p:txBody>
      </p:sp>
      <p:sp>
        <p:nvSpPr>
          <p:cNvPr id="18" name="TextBox 17">
            <a:extLst>
              <a:ext uri="{FF2B5EF4-FFF2-40B4-BE49-F238E27FC236}">
                <a16:creationId xmlns:a16="http://schemas.microsoft.com/office/drawing/2014/main" id="{86D0AB8F-19A7-4E89-A483-3BC41A6780DA}"/>
              </a:ext>
            </a:extLst>
          </p:cNvPr>
          <p:cNvSpPr txBox="1"/>
          <p:nvPr/>
        </p:nvSpPr>
        <p:spPr>
          <a:xfrm>
            <a:off x="116978" y="2750668"/>
            <a:ext cx="2792400" cy="523220"/>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en-US" sz="2400" b="1" i="0" u="none" strike="noStrike" kern="1200" normalizeH="0" baseline="0" noProof="0" dirty="0">
                <a:solidFill>
                  <a:srgbClr val="336600"/>
                </a:solidFill>
                <a:effectLst/>
                <a:uLnTx/>
                <a:uFillTx/>
                <a:latin typeface="Comic Sans MS" panose="030F0702030302020204" pitchFamily="66" charset="0"/>
                <a:ea typeface="+mn-ea"/>
                <a:cs typeface="+mn-cs"/>
                <a:sym typeface="Wingdings" panose="05000000000000000000" pitchFamily="2" charset="2"/>
              </a:rPr>
              <a:t></a:t>
            </a:r>
            <a:r>
              <a:rPr kumimoji="0" lang="ar-SA" sz="2800" b="1" i="0" u="none" strike="noStrike" kern="1200" normalizeH="0" baseline="0" noProof="0" dirty="0">
                <a:effectLst/>
                <a:uLnTx/>
                <a:uFillTx/>
                <a:latin typeface="Comic Sans MS" panose="030F0702030302020204" pitchFamily="66" charset="0"/>
                <a:ea typeface="+mn-ea"/>
                <a:cs typeface="+mn-cs"/>
                <a:sym typeface="Wingdings" panose="05000000000000000000" pitchFamily="2" charset="2"/>
              </a:rPr>
              <a:t>أفسس</a:t>
            </a:r>
            <a:r>
              <a:rPr kumimoji="0" lang="ar-SA" sz="2400" b="1" i="0" u="none" strike="noStrike" kern="1200" normalizeH="0" baseline="0" noProof="0" dirty="0">
                <a:effectLst/>
                <a:uLnTx/>
                <a:uFillTx/>
                <a:latin typeface="Comic Sans MS" panose="030F0702030302020204" pitchFamily="66" charset="0"/>
                <a:ea typeface="+mn-ea"/>
                <a:cs typeface="+mn-cs"/>
                <a:sym typeface="Wingdings" panose="05000000000000000000" pitchFamily="2" charset="2"/>
              </a:rPr>
              <a:t> 2: 10</a:t>
            </a:r>
            <a:endParaRPr kumimoji="0" lang="en-US" sz="2400" b="1" i="0" u="none" strike="noStrike" kern="1200" normalizeH="0" baseline="0" noProof="0" dirty="0">
              <a:effectLst/>
              <a:uLnTx/>
              <a:uFillTx/>
              <a:latin typeface="Comic Sans MS" panose="030F0702030302020204" pitchFamily="66" charset="0"/>
              <a:ea typeface="+mn-ea"/>
              <a:cs typeface="+mn-cs"/>
            </a:endParaRPr>
          </a:p>
        </p:txBody>
      </p:sp>
      <p:sp>
        <p:nvSpPr>
          <p:cNvPr id="19" name="TextBox 18">
            <a:extLst>
              <a:ext uri="{FF2B5EF4-FFF2-40B4-BE49-F238E27FC236}">
                <a16:creationId xmlns:a16="http://schemas.microsoft.com/office/drawing/2014/main" id="{6CA37540-400E-4429-8EDC-68A893DAF1A1}"/>
              </a:ext>
            </a:extLst>
          </p:cNvPr>
          <p:cNvSpPr txBox="1"/>
          <p:nvPr/>
        </p:nvSpPr>
        <p:spPr>
          <a:xfrm>
            <a:off x="116978" y="3223144"/>
            <a:ext cx="2792400" cy="523220"/>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en-US" sz="2400" b="1" i="0" u="none" strike="noStrike" kern="1200" normalizeH="0" baseline="0" noProof="0" dirty="0">
                <a:solidFill>
                  <a:srgbClr val="336600"/>
                </a:solidFill>
                <a:effectLst/>
                <a:uLnTx/>
                <a:uFillTx/>
                <a:latin typeface="Comic Sans MS" panose="030F0702030302020204" pitchFamily="66" charset="0"/>
                <a:ea typeface="+mn-ea"/>
                <a:cs typeface="+mn-cs"/>
                <a:sym typeface="Wingdings" panose="05000000000000000000" pitchFamily="2" charset="2"/>
              </a:rPr>
              <a:t></a:t>
            </a:r>
            <a:r>
              <a:rPr kumimoji="0" lang="ar-SA" sz="2800" b="1" i="0" u="none" strike="noStrike" kern="1200" normalizeH="0" baseline="0" noProof="0" dirty="0" err="1">
                <a:effectLst/>
                <a:uLnTx/>
                <a:uFillTx/>
                <a:latin typeface="Comic Sans MS" panose="030F0702030302020204" pitchFamily="66" charset="0"/>
                <a:ea typeface="+mn-ea"/>
                <a:cs typeface="+mn-cs"/>
                <a:sym typeface="Wingdings" panose="05000000000000000000" pitchFamily="2" charset="2"/>
              </a:rPr>
              <a:t>تيطس</a:t>
            </a:r>
            <a:r>
              <a:rPr kumimoji="0" lang="ar-SA" sz="2400" b="1" i="0" u="none" strike="noStrike" kern="1200" normalizeH="0" noProof="0" dirty="0">
                <a:effectLst/>
                <a:uLnTx/>
                <a:uFillTx/>
                <a:latin typeface="Comic Sans MS" panose="030F0702030302020204" pitchFamily="66" charset="0"/>
                <a:ea typeface="+mn-ea"/>
                <a:cs typeface="+mn-cs"/>
                <a:sym typeface="Wingdings" panose="05000000000000000000" pitchFamily="2" charset="2"/>
              </a:rPr>
              <a:t> 2: 11-12</a:t>
            </a:r>
            <a:r>
              <a:rPr kumimoji="0" lang="en-US" sz="2400" b="1" i="0" u="none" strike="noStrike" kern="1200" normalizeH="0" baseline="0" noProof="0" dirty="0">
                <a:effectLst/>
                <a:uLnTx/>
                <a:uFillTx/>
                <a:latin typeface="Comic Sans MS" panose="030F0702030302020204" pitchFamily="66" charset="0"/>
                <a:ea typeface="+mn-ea"/>
                <a:cs typeface="+mn-cs"/>
                <a:sym typeface="Wingdings" panose="05000000000000000000" pitchFamily="2" charset="2"/>
              </a:rPr>
              <a:t> </a:t>
            </a:r>
            <a:endParaRPr kumimoji="0" lang="en-US" sz="2400" b="1" i="0" u="none" strike="noStrike" kern="1200" normalizeH="0" baseline="0" noProof="0" dirty="0">
              <a:effectLst/>
              <a:uLnTx/>
              <a:uFillTx/>
              <a:latin typeface="Comic Sans MS" panose="030F0702030302020204" pitchFamily="66" charset="0"/>
              <a:ea typeface="+mn-ea"/>
              <a:cs typeface="+mn-cs"/>
            </a:endParaRPr>
          </a:p>
        </p:txBody>
      </p:sp>
      <p:sp>
        <p:nvSpPr>
          <p:cNvPr id="20" name="TextBox 19">
            <a:extLst>
              <a:ext uri="{FF2B5EF4-FFF2-40B4-BE49-F238E27FC236}">
                <a16:creationId xmlns:a16="http://schemas.microsoft.com/office/drawing/2014/main" id="{0DFCFBBF-48BB-48EA-A9C4-D7381ABC7F94}"/>
              </a:ext>
            </a:extLst>
          </p:cNvPr>
          <p:cNvSpPr txBox="1"/>
          <p:nvPr/>
        </p:nvSpPr>
        <p:spPr>
          <a:xfrm>
            <a:off x="116978" y="3684809"/>
            <a:ext cx="2792400" cy="523220"/>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en-US" sz="2400" b="1" i="0" u="none" strike="noStrike" kern="1200" normalizeH="0" baseline="0" noProof="0" dirty="0">
                <a:solidFill>
                  <a:srgbClr val="336600"/>
                </a:solidFill>
                <a:effectLst/>
                <a:uLnTx/>
                <a:uFillTx/>
                <a:latin typeface="Comic Sans MS" panose="030F0702030302020204" pitchFamily="66" charset="0"/>
                <a:ea typeface="+mn-ea"/>
                <a:cs typeface="+mn-cs"/>
                <a:sym typeface="Wingdings" panose="05000000000000000000" pitchFamily="2" charset="2"/>
              </a:rPr>
              <a:t></a:t>
            </a:r>
            <a:r>
              <a:rPr kumimoji="0" lang="ar-SA" sz="2400" b="1" i="0" u="none" strike="noStrike" kern="1200" normalizeH="0" baseline="0" noProof="0" dirty="0">
                <a:effectLst/>
                <a:uLnTx/>
                <a:uFillTx/>
                <a:latin typeface="Comic Sans MS" panose="030F0702030302020204" pitchFamily="66" charset="0"/>
                <a:ea typeface="+mn-ea"/>
                <a:cs typeface="+mn-cs"/>
                <a:sym typeface="Wingdings" panose="05000000000000000000" pitchFamily="2" charset="2"/>
              </a:rPr>
              <a:t>1 </a:t>
            </a:r>
            <a:r>
              <a:rPr kumimoji="0" lang="ar-SA" sz="2800" b="1" i="0" u="none" strike="noStrike" kern="1200" normalizeH="0" baseline="0" noProof="0" dirty="0">
                <a:effectLst/>
                <a:uLnTx/>
                <a:uFillTx/>
                <a:latin typeface="Comic Sans MS" panose="030F0702030302020204" pitchFamily="66" charset="0"/>
                <a:ea typeface="+mn-ea"/>
                <a:cs typeface="+mn-cs"/>
                <a:sym typeface="Wingdings" panose="05000000000000000000" pitchFamily="2" charset="2"/>
              </a:rPr>
              <a:t>بطرس</a:t>
            </a:r>
            <a:r>
              <a:rPr kumimoji="0" lang="ar-SA" sz="2400" b="1" i="0" u="none" strike="noStrike" kern="1200" normalizeH="0" baseline="0" noProof="0" dirty="0">
                <a:effectLst/>
                <a:uLnTx/>
                <a:uFillTx/>
                <a:latin typeface="Comic Sans MS" panose="030F0702030302020204" pitchFamily="66" charset="0"/>
                <a:ea typeface="+mn-ea"/>
                <a:cs typeface="+mn-cs"/>
                <a:sym typeface="Wingdings" panose="05000000000000000000" pitchFamily="2" charset="2"/>
              </a:rPr>
              <a:t> 2: 2</a:t>
            </a:r>
            <a:endParaRPr kumimoji="0" lang="en-US" sz="2400" b="1" i="0" u="none" strike="noStrike" kern="1200" normalizeH="0" baseline="0" noProof="0" dirty="0">
              <a:effectLst/>
              <a:uLnTx/>
              <a:uFillTx/>
              <a:latin typeface="Comic Sans MS" panose="030F0702030302020204" pitchFamily="66" charset="0"/>
              <a:ea typeface="+mn-ea"/>
              <a:cs typeface="+mn-cs"/>
            </a:endParaRPr>
          </a:p>
        </p:txBody>
      </p:sp>
      <p:sp>
        <p:nvSpPr>
          <p:cNvPr id="21" name="TextBox 20">
            <a:extLst>
              <a:ext uri="{FF2B5EF4-FFF2-40B4-BE49-F238E27FC236}">
                <a16:creationId xmlns:a16="http://schemas.microsoft.com/office/drawing/2014/main" id="{93DF5151-276A-4239-BB56-9F903ACB7B89}"/>
              </a:ext>
            </a:extLst>
          </p:cNvPr>
          <p:cNvSpPr txBox="1"/>
          <p:nvPr/>
        </p:nvSpPr>
        <p:spPr>
          <a:xfrm>
            <a:off x="116978" y="4148106"/>
            <a:ext cx="2792400" cy="523220"/>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en-US" sz="2400" b="1" i="0" u="none" strike="noStrike" kern="1200" normalizeH="0" baseline="0" noProof="0" dirty="0">
                <a:solidFill>
                  <a:srgbClr val="336600"/>
                </a:solidFill>
                <a:effectLst/>
                <a:uLnTx/>
                <a:uFillTx/>
                <a:latin typeface="Comic Sans MS" panose="030F0702030302020204" pitchFamily="66" charset="0"/>
                <a:ea typeface="+mn-ea"/>
                <a:cs typeface="+mn-cs"/>
                <a:sym typeface="Wingdings" panose="05000000000000000000" pitchFamily="2" charset="2"/>
              </a:rPr>
              <a:t></a:t>
            </a:r>
            <a:r>
              <a:rPr kumimoji="0" lang="ar-SA" sz="2400" b="1" i="0" u="none" strike="noStrike" kern="1200" normalizeH="0" baseline="0" noProof="0" dirty="0">
                <a:effectLst/>
                <a:uLnTx/>
                <a:uFillTx/>
                <a:latin typeface="Comic Sans MS" panose="030F0702030302020204" pitchFamily="66" charset="0"/>
                <a:ea typeface="+mn-ea"/>
                <a:cs typeface="+mn-cs"/>
                <a:sym typeface="Wingdings" panose="05000000000000000000" pitchFamily="2" charset="2"/>
              </a:rPr>
              <a:t>1 </a:t>
            </a:r>
            <a:r>
              <a:rPr kumimoji="0" lang="ar-SA" sz="2800" b="1" i="0" u="none" strike="noStrike" kern="1200" normalizeH="0" baseline="0" noProof="0" dirty="0">
                <a:effectLst/>
                <a:uLnTx/>
                <a:uFillTx/>
                <a:latin typeface="Comic Sans MS" panose="030F0702030302020204" pitchFamily="66" charset="0"/>
                <a:ea typeface="+mn-ea"/>
                <a:cs typeface="+mn-cs"/>
                <a:sym typeface="Wingdings" panose="05000000000000000000" pitchFamily="2" charset="2"/>
              </a:rPr>
              <a:t>يوحنا</a:t>
            </a:r>
            <a:r>
              <a:rPr kumimoji="0" lang="ar-SA" sz="2400" b="1" i="0" u="none" strike="noStrike" kern="1200" normalizeH="0" baseline="0" noProof="0" dirty="0">
                <a:effectLst/>
                <a:uLnTx/>
                <a:uFillTx/>
                <a:latin typeface="Comic Sans MS" panose="030F0702030302020204" pitchFamily="66" charset="0"/>
                <a:ea typeface="+mn-ea"/>
                <a:cs typeface="+mn-cs"/>
                <a:sym typeface="Wingdings" panose="05000000000000000000" pitchFamily="2" charset="2"/>
              </a:rPr>
              <a:t> 2: 3</a:t>
            </a:r>
            <a:endParaRPr kumimoji="0" lang="en-US" sz="2400" b="1" i="0" u="none" strike="noStrike" kern="1200" normalizeH="0" baseline="0" noProof="0" dirty="0">
              <a:effectLst/>
              <a:uLnTx/>
              <a:uFillTx/>
              <a:latin typeface="Comic Sans MS" panose="030F0702030302020204" pitchFamily="66" charset="0"/>
              <a:ea typeface="+mn-ea"/>
              <a:cs typeface="+mn-cs"/>
            </a:endParaRPr>
          </a:p>
        </p:txBody>
      </p:sp>
      <p:sp>
        <p:nvSpPr>
          <p:cNvPr id="22" name="TextBox 21">
            <a:extLst>
              <a:ext uri="{FF2B5EF4-FFF2-40B4-BE49-F238E27FC236}">
                <a16:creationId xmlns:a16="http://schemas.microsoft.com/office/drawing/2014/main" id="{E623DD26-A4D2-4FEB-893E-9BE247669C00}"/>
              </a:ext>
            </a:extLst>
          </p:cNvPr>
          <p:cNvSpPr txBox="1"/>
          <p:nvPr/>
        </p:nvSpPr>
        <p:spPr>
          <a:xfrm>
            <a:off x="116978" y="4609771"/>
            <a:ext cx="2792400" cy="523220"/>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en-US" sz="2400" b="1" i="0" u="none" strike="noStrike" kern="1200" normalizeH="0" baseline="0" noProof="0" dirty="0">
                <a:solidFill>
                  <a:srgbClr val="336600"/>
                </a:solidFill>
                <a:effectLst/>
                <a:uLnTx/>
                <a:uFillTx/>
                <a:latin typeface="Comic Sans MS" panose="030F0702030302020204" pitchFamily="66" charset="0"/>
                <a:ea typeface="+mn-ea"/>
                <a:cs typeface="+mn-cs"/>
                <a:sym typeface="Wingdings" panose="05000000000000000000" pitchFamily="2" charset="2"/>
              </a:rPr>
              <a:t></a:t>
            </a:r>
            <a:r>
              <a:rPr kumimoji="0" lang="ar-SA" sz="2400" b="1" i="0" u="none" strike="noStrike" kern="1200" normalizeH="0" baseline="0" noProof="0" dirty="0">
                <a:effectLst/>
                <a:uLnTx/>
                <a:uFillTx/>
                <a:latin typeface="Comic Sans MS" panose="030F0702030302020204" pitchFamily="66" charset="0"/>
                <a:ea typeface="+mn-ea"/>
                <a:cs typeface="+mn-cs"/>
                <a:sym typeface="Wingdings" panose="05000000000000000000" pitchFamily="2" charset="2"/>
              </a:rPr>
              <a:t>1 </a:t>
            </a:r>
            <a:r>
              <a:rPr kumimoji="0" lang="ar-SA" sz="2800" b="1" i="0" u="none" strike="noStrike" kern="1200" normalizeH="0" baseline="0" noProof="0" dirty="0">
                <a:effectLst/>
                <a:uLnTx/>
                <a:uFillTx/>
                <a:latin typeface="Comic Sans MS" panose="030F0702030302020204" pitchFamily="66" charset="0"/>
                <a:ea typeface="+mn-ea"/>
                <a:cs typeface="+mn-cs"/>
                <a:sym typeface="Wingdings" panose="05000000000000000000" pitchFamily="2" charset="2"/>
              </a:rPr>
              <a:t>يوحنا</a:t>
            </a:r>
            <a:r>
              <a:rPr kumimoji="0" lang="ar-SA" sz="2400" b="1" i="0" u="none" strike="noStrike" kern="1200" normalizeH="0" baseline="0" noProof="0" dirty="0">
                <a:effectLst/>
                <a:uLnTx/>
                <a:uFillTx/>
                <a:latin typeface="Comic Sans MS" panose="030F0702030302020204" pitchFamily="66" charset="0"/>
                <a:ea typeface="+mn-ea"/>
                <a:cs typeface="+mn-cs"/>
                <a:sym typeface="Wingdings" panose="05000000000000000000" pitchFamily="2" charset="2"/>
              </a:rPr>
              <a:t> 2: 29</a:t>
            </a:r>
            <a:endParaRPr kumimoji="0" lang="en-US" sz="2400" b="1" i="0" u="none" strike="noStrike" kern="1200" normalizeH="0" baseline="0" noProof="0" dirty="0">
              <a:effectLst/>
              <a:uLnTx/>
              <a:uFillTx/>
              <a:latin typeface="Comic Sans MS" panose="030F0702030302020204" pitchFamily="66" charset="0"/>
              <a:ea typeface="+mn-ea"/>
              <a:cs typeface="+mn-cs"/>
            </a:endParaRPr>
          </a:p>
        </p:txBody>
      </p:sp>
      <p:sp>
        <p:nvSpPr>
          <p:cNvPr id="23" name="TextBox 22">
            <a:extLst>
              <a:ext uri="{FF2B5EF4-FFF2-40B4-BE49-F238E27FC236}">
                <a16:creationId xmlns:a16="http://schemas.microsoft.com/office/drawing/2014/main" id="{3656E4F0-FD22-4D12-860F-0CD3AA82BB72}"/>
              </a:ext>
            </a:extLst>
          </p:cNvPr>
          <p:cNvSpPr txBox="1"/>
          <p:nvPr/>
        </p:nvSpPr>
        <p:spPr>
          <a:xfrm>
            <a:off x="116978" y="5081072"/>
            <a:ext cx="2792400" cy="523220"/>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en-US" sz="2400" b="1" i="0" u="none" strike="noStrike" kern="1200" normalizeH="0" baseline="0" noProof="0" dirty="0">
                <a:solidFill>
                  <a:srgbClr val="336600"/>
                </a:solidFill>
                <a:effectLst/>
                <a:uLnTx/>
                <a:uFillTx/>
                <a:latin typeface="Comic Sans MS" panose="030F0702030302020204" pitchFamily="66" charset="0"/>
                <a:ea typeface="+mn-ea"/>
                <a:cs typeface="+mn-cs"/>
                <a:sym typeface="Wingdings" panose="05000000000000000000" pitchFamily="2" charset="2"/>
              </a:rPr>
              <a:t></a:t>
            </a:r>
            <a:r>
              <a:rPr kumimoji="0" lang="ar-SA" sz="2400" b="1" i="0" u="none" strike="noStrike" kern="1200" normalizeH="0" baseline="0" noProof="0" dirty="0">
                <a:effectLst/>
                <a:uLnTx/>
                <a:uFillTx/>
                <a:latin typeface="Comic Sans MS" panose="030F0702030302020204" pitchFamily="66" charset="0"/>
                <a:ea typeface="+mn-ea"/>
                <a:cs typeface="+mn-cs"/>
                <a:sym typeface="Wingdings" panose="05000000000000000000" pitchFamily="2" charset="2"/>
              </a:rPr>
              <a:t>1 </a:t>
            </a:r>
            <a:r>
              <a:rPr kumimoji="0" lang="ar-SA" sz="2800" b="1" i="0" u="none" strike="noStrike" kern="1200" normalizeH="0" baseline="0" noProof="0" dirty="0">
                <a:effectLst/>
                <a:uLnTx/>
                <a:uFillTx/>
                <a:latin typeface="Comic Sans MS" panose="030F0702030302020204" pitchFamily="66" charset="0"/>
                <a:ea typeface="+mn-ea"/>
                <a:cs typeface="+mn-cs"/>
                <a:sym typeface="Wingdings" panose="05000000000000000000" pitchFamily="2" charset="2"/>
              </a:rPr>
              <a:t>يوحنا</a:t>
            </a:r>
            <a:r>
              <a:rPr kumimoji="0" lang="ar-SA" sz="2400" b="1" i="0" u="none" strike="noStrike" kern="1200" normalizeH="0" baseline="0" noProof="0" dirty="0">
                <a:effectLst/>
                <a:uLnTx/>
                <a:uFillTx/>
                <a:latin typeface="Comic Sans MS" panose="030F0702030302020204" pitchFamily="66" charset="0"/>
                <a:ea typeface="+mn-ea"/>
                <a:cs typeface="+mn-cs"/>
                <a:sym typeface="Wingdings" panose="05000000000000000000" pitchFamily="2" charset="2"/>
              </a:rPr>
              <a:t> 1: 9</a:t>
            </a:r>
            <a:endParaRPr kumimoji="0" lang="en-US" sz="2400" b="1" i="0" u="none" strike="noStrike" kern="1200" normalizeH="0" baseline="0" noProof="0" dirty="0">
              <a:effectLst/>
              <a:uLnTx/>
              <a:uFillTx/>
              <a:latin typeface="Comic Sans MS" panose="030F0702030302020204" pitchFamily="66" charset="0"/>
              <a:ea typeface="+mn-ea"/>
              <a:cs typeface="+mn-cs"/>
            </a:endParaRPr>
          </a:p>
        </p:txBody>
      </p:sp>
      <p:sp>
        <p:nvSpPr>
          <p:cNvPr id="24" name="TextBox 23">
            <a:extLst>
              <a:ext uri="{FF2B5EF4-FFF2-40B4-BE49-F238E27FC236}">
                <a16:creationId xmlns:a16="http://schemas.microsoft.com/office/drawing/2014/main" id="{FD38BD5C-E6FE-4A7E-9AE8-09CE55876DFF}"/>
              </a:ext>
            </a:extLst>
          </p:cNvPr>
          <p:cNvSpPr txBox="1"/>
          <p:nvPr/>
        </p:nvSpPr>
        <p:spPr>
          <a:xfrm>
            <a:off x="116978" y="5557426"/>
            <a:ext cx="2792400" cy="523220"/>
          </a:xfrm>
          <a:prstGeom prst="rect">
            <a:avLst/>
          </a:prstGeom>
          <a:noFill/>
        </p:spPr>
        <p:txBody>
          <a:bodyPr wrap="square" rtlCol="0">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en-US" sz="2400" b="1" i="0" u="none" strike="noStrike" kern="1200" normalizeH="0" baseline="0" noProof="0" dirty="0">
                <a:solidFill>
                  <a:srgbClr val="336600"/>
                </a:solidFill>
                <a:effectLst/>
                <a:uLnTx/>
                <a:uFillTx/>
                <a:latin typeface="Comic Sans MS" panose="030F0702030302020204" pitchFamily="66" charset="0"/>
                <a:ea typeface="+mn-ea"/>
                <a:cs typeface="+mn-cs"/>
                <a:sym typeface="Wingdings" panose="05000000000000000000" pitchFamily="2" charset="2"/>
              </a:rPr>
              <a:t></a:t>
            </a:r>
            <a:r>
              <a:rPr kumimoji="0" lang="ar-SA" sz="2400" b="1" i="0" u="none" strike="noStrike" kern="1200" normalizeH="0" baseline="0" noProof="0" dirty="0">
                <a:effectLst/>
                <a:uLnTx/>
                <a:uFillTx/>
                <a:latin typeface="Comic Sans MS" panose="030F0702030302020204" pitchFamily="66" charset="0"/>
                <a:ea typeface="+mn-ea"/>
                <a:cs typeface="+mn-cs"/>
                <a:sym typeface="Wingdings" panose="05000000000000000000" pitchFamily="2" charset="2"/>
              </a:rPr>
              <a:t>1 </a:t>
            </a:r>
            <a:r>
              <a:rPr kumimoji="0" lang="ar-SA" sz="2800" b="1" i="0" u="none" strike="noStrike" kern="1200" normalizeH="0" baseline="0" noProof="0" dirty="0">
                <a:effectLst/>
                <a:uLnTx/>
                <a:uFillTx/>
                <a:latin typeface="Comic Sans MS" panose="030F0702030302020204" pitchFamily="66" charset="0"/>
                <a:ea typeface="+mn-ea"/>
                <a:cs typeface="+mn-cs"/>
                <a:sym typeface="Wingdings" panose="05000000000000000000" pitchFamily="2" charset="2"/>
              </a:rPr>
              <a:t>يوحنا</a:t>
            </a:r>
            <a:r>
              <a:rPr kumimoji="0" lang="ar-SA" sz="2400" b="1" i="0" u="none" strike="noStrike" kern="1200" normalizeH="0" baseline="0" noProof="0" dirty="0">
                <a:effectLst/>
                <a:uLnTx/>
                <a:uFillTx/>
                <a:latin typeface="Comic Sans MS" panose="030F0702030302020204" pitchFamily="66" charset="0"/>
                <a:ea typeface="+mn-ea"/>
                <a:cs typeface="+mn-cs"/>
                <a:sym typeface="Wingdings" panose="05000000000000000000" pitchFamily="2" charset="2"/>
              </a:rPr>
              <a:t> 3: 16</a:t>
            </a:r>
            <a:endParaRPr kumimoji="0" lang="en-US" sz="2400" b="1" i="0" u="none" strike="noStrike" kern="1200" normalizeH="0" baseline="0" noProof="0" dirty="0">
              <a:effectLst/>
              <a:uLnTx/>
              <a:uFillTx/>
              <a:latin typeface="Comic Sans MS" panose="030F0702030302020204" pitchFamily="66" charset="0"/>
              <a:ea typeface="+mn-ea"/>
              <a:cs typeface="+mn-cs"/>
            </a:endParaRPr>
          </a:p>
        </p:txBody>
      </p:sp>
      <p:sp>
        <p:nvSpPr>
          <p:cNvPr id="12" name="TextBox 4">
            <a:extLst>
              <a:ext uri="{FF2B5EF4-FFF2-40B4-BE49-F238E27FC236}">
                <a16:creationId xmlns:a16="http://schemas.microsoft.com/office/drawing/2014/main" id="{3001F268-34A7-4A6C-9115-47153EBC1BD8}"/>
              </a:ext>
            </a:extLst>
          </p:cNvPr>
          <p:cNvSpPr txBox="1"/>
          <p:nvPr/>
        </p:nvSpPr>
        <p:spPr>
          <a:xfrm>
            <a:off x="870819" y="178098"/>
            <a:ext cx="7376235"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3200" b="1" i="0" u="none" strike="noStrike" kern="1200" cap="all" spc="0" normalizeH="0" baseline="0" noProof="0" dirty="0">
                <a:ln w="9000" cmpd="sng">
                  <a:solidFill>
                    <a:prstClr val="black"/>
                  </a:solidFill>
                  <a:prstDash val="solid"/>
                </a:ln>
                <a:solidFill>
                  <a:schemeClr val="bg1"/>
                </a:solidFill>
                <a:effectLst>
                  <a:reflection blurRad="12700" stA="28000" endPos="45000" dist="1000" dir="5400000" sy="-100000" algn="bl" rotWithShape="0"/>
                </a:effectLst>
                <a:uLnTx/>
                <a:uFillTx/>
                <a:latin typeface="Comic Sans MS" panose="030F0702030302020204" pitchFamily="66" charset="0"/>
                <a:ea typeface="+mn-ea"/>
                <a:cs typeface="+mn-cs"/>
              </a:rPr>
              <a:t>أدلة على الخلاص الحقيقي</a:t>
            </a:r>
            <a:endParaRPr kumimoji="0" lang="en-US" sz="3200" b="1" i="0" u="none" strike="noStrike" kern="1200" cap="all" spc="0" normalizeH="0" baseline="0" noProof="0" dirty="0">
              <a:ln w="9000" cmpd="sng">
                <a:solidFill>
                  <a:prstClr val="black"/>
                </a:solidFill>
                <a:prstDash val="solid"/>
              </a:ln>
              <a:solidFill>
                <a:schemeClr val="bg1"/>
              </a:solidFill>
              <a:effectLst>
                <a:reflection blurRad="12700" stA="28000" endPos="45000" dist="1000" dir="5400000" sy="-100000" algn="bl" rotWithShape="0"/>
              </a:effectLst>
              <a:uLnTx/>
              <a:uFillTx/>
              <a:latin typeface="Comic Sans MS" panose="030F0702030302020204" pitchFamily="66" charset="0"/>
              <a:ea typeface="+mn-ea"/>
              <a:cs typeface="+mn-cs"/>
            </a:endParaRPr>
          </a:p>
        </p:txBody>
      </p:sp>
      <p:sp>
        <p:nvSpPr>
          <p:cNvPr id="26" name="Rectangle: Rounded Corners 25">
            <a:extLst>
              <a:ext uri="{FF2B5EF4-FFF2-40B4-BE49-F238E27FC236}">
                <a16:creationId xmlns:a16="http://schemas.microsoft.com/office/drawing/2014/main" id="{14043B91-9BAB-4E20-AE26-3B6B4301C2E3}"/>
              </a:ext>
            </a:extLst>
          </p:cNvPr>
          <p:cNvSpPr/>
          <p:nvPr/>
        </p:nvSpPr>
        <p:spPr>
          <a:xfrm>
            <a:off x="7245531" y="6217919"/>
            <a:ext cx="287382" cy="2521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9015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right)">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right)">
                                      <p:cBhvr>
                                        <p:cTn id="27" dur="2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right)">
                                      <p:cBhvr>
                                        <p:cTn id="32" dur="20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20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right)">
                                      <p:cBhvr>
                                        <p:cTn id="42" dur="20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right)">
                                      <p:cBhvr>
                                        <p:cTn id="47" dur="20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2C5204C8-B580-4ECA-85CD-0F44B2C1427A}"/>
              </a:ext>
            </a:extLst>
          </p:cNvPr>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1679895" y="914894"/>
            <a:ext cx="5784208" cy="5784208"/>
          </a:xfrm>
          <a:prstGeom prst="rect">
            <a:avLst/>
          </a:prstGeom>
        </p:spPr>
      </p:pic>
      <p:sp>
        <p:nvSpPr>
          <p:cNvPr id="4" name="TextBox 4">
            <a:extLst>
              <a:ext uri="{FF2B5EF4-FFF2-40B4-BE49-F238E27FC236}">
                <a16:creationId xmlns:a16="http://schemas.microsoft.com/office/drawing/2014/main" id="{1E5B7D32-5AE2-4B25-82F0-9B39B7D75F78}"/>
              </a:ext>
            </a:extLst>
          </p:cNvPr>
          <p:cNvSpPr txBox="1"/>
          <p:nvPr/>
        </p:nvSpPr>
        <p:spPr>
          <a:xfrm>
            <a:off x="883882" y="360978"/>
            <a:ext cx="7376235"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sz="3200" b="1" cap="all" dirty="0">
                <a:ln w="9000" cmpd="sng">
                  <a:solidFill>
                    <a:prstClr val="black"/>
                  </a:solidFill>
                  <a:prstDash val="solid"/>
                </a:ln>
                <a:solidFill>
                  <a:schemeClr val="bg1">
                    <a:lumMod val="50000"/>
                  </a:schemeClr>
                </a:solidFill>
                <a:effectLst>
                  <a:reflection blurRad="12700" stA="28000" endPos="45000" dist="1000" dir="5400000" sy="-100000" algn="bl" rotWithShape="0"/>
                </a:effectLst>
                <a:latin typeface="Comic Sans MS" panose="030F0702030302020204" pitchFamily="66" charset="0"/>
              </a:rPr>
              <a:t>أسباب </a:t>
            </a:r>
            <a:r>
              <a:rPr lang="ar-JO" sz="3200" b="1" cap="all" dirty="0">
                <a:ln w="9000" cmpd="sng">
                  <a:solidFill>
                    <a:prstClr val="black"/>
                  </a:solidFill>
                  <a:prstDash val="solid"/>
                </a:ln>
                <a:solidFill>
                  <a:schemeClr val="bg1">
                    <a:lumMod val="50000"/>
                  </a:schemeClr>
                </a:solidFill>
                <a:effectLst>
                  <a:reflection blurRad="12700" stA="28000" endPos="45000" dist="1000" dir="5400000" sy="-100000" algn="bl" rotWithShape="0"/>
                </a:effectLst>
                <a:latin typeface="Comic Sans MS" panose="030F0702030302020204" pitchFamily="66" charset="0"/>
              </a:rPr>
              <a:t>شك البعض في خلاصهم</a:t>
            </a:r>
            <a:endParaRPr kumimoji="0" lang="en-US" sz="3200" b="1" i="0" u="none" strike="noStrike" kern="1200" cap="all" spc="0" normalizeH="0" baseline="0" noProof="0" dirty="0">
              <a:ln w="9000" cmpd="sng">
                <a:solidFill>
                  <a:prstClr val="black"/>
                </a:solidFill>
                <a:prstDash val="solid"/>
              </a:ln>
              <a:solidFill>
                <a:schemeClr val="bg1">
                  <a:lumMod val="50000"/>
                </a:schemeClr>
              </a:solidFill>
              <a:effectLst>
                <a:reflection blurRad="12700" stA="28000" endPos="45000" dist="1000" dir="5400000" sy="-100000" algn="bl" rotWithShape="0"/>
              </a:effectLst>
              <a:uLnTx/>
              <a:uFillTx/>
              <a:latin typeface="Comic Sans MS" panose="030F0702030302020204" pitchFamily="66" charset="0"/>
              <a:ea typeface="+mn-ea"/>
              <a:cs typeface="+mn-cs"/>
            </a:endParaRPr>
          </a:p>
        </p:txBody>
      </p:sp>
      <p:sp>
        <p:nvSpPr>
          <p:cNvPr id="11" name="TextBox 10">
            <a:extLst>
              <a:ext uri="{FF2B5EF4-FFF2-40B4-BE49-F238E27FC236}">
                <a16:creationId xmlns:a16="http://schemas.microsoft.com/office/drawing/2014/main" id="{E5D5B78D-C819-484C-8EEE-9F53341E175F}"/>
              </a:ext>
            </a:extLst>
          </p:cNvPr>
          <p:cNvSpPr txBox="1"/>
          <p:nvPr/>
        </p:nvSpPr>
        <p:spPr>
          <a:xfrm>
            <a:off x="307755" y="5431661"/>
            <a:ext cx="1984334" cy="1200329"/>
          </a:xfrm>
          <a:prstGeom prst="rect">
            <a:avLst/>
          </a:prstGeom>
          <a:noFill/>
        </p:spPr>
        <p:txBody>
          <a:bodyPr wrap="square" rtlCol="0">
            <a:spAutoFit/>
          </a:bodyPr>
          <a:lstStyle/>
          <a:p>
            <a:pPr algn="ctr"/>
            <a:r>
              <a:rPr lang="ar-JO" sz="2400" b="1" dirty="0">
                <a:effectLst>
                  <a:glow rad="228600">
                    <a:schemeClr val="bg1">
                      <a:alpha val="40000"/>
                    </a:schemeClr>
                  </a:glow>
                </a:effectLst>
                <a:latin typeface="Comic Sans MS" panose="030F0702030302020204" pitchFamily="66" charset="0"/>
              </a:rPr>
              <a:t>خطية غير</a:t>
            </a:r>
            <a:br>
              <a:rPr lang="en-US" sz="2400" b="1" dirty="0">
                <a:effectLst>
                  <a:glow rad="228600">
                    <a:schemeClr val="bg1">
                      <a:alpha val="40000"/>
                    </a:schemeClr>
                  </a:glow>
                </a:effectLst>
                <a:latin typeface="Comic Sans MS" panose="030F0702030302020204" pitchFamily="66" charset="0"/>
              </a:rPr>
            </a:br>
            <a:r>
              <a:rPr lang="ar-JO" sz="2400" b="1" dirty="0">
                <a:effectLst>
                  <a:glow rad="228600">
                    <a:schemeClr val="bg1">
                      <a:alpha val="40000"/>
                    </a:schemeClr>
                  </a:glow>
                </a:effectLst>
                <a:latin typeface="Comic Sans MS" panose="030F0702030302020204" pitchFamily="66" charset="0"/>
              </a:rPr>
              <a:t> معترف بها</a:t>
            </a:r>
            <a:br>
              <a:rPr lang="ar-JO" sz="2200" b="1" dirty="0">
                <a:effectLst>
                  <a:glow rad="228600">
                    <a:schemeClr val="bg1">
                      <a:alpha val="40000"/>
                    </a:schemeClr>
                  </a:glow>
                </a:effectLst>
                <a:latin typeface="Comic Sans MS" panose="030F0702030302020204" pitchFamily="66" charset="0"/>
              </a:rPr>
            </a:br>
            <a:r>
              <a:rPr lang="ar-JO" sz="2000" b="1" dirty="0">
                <a:effectLst>
                  <a:glow rad="228600">
                    <a:schemeClr val="bg1">
                      <a:alpha val="40000"/>
                    </a:schemeClr>
                  </a:glow>
                </a:effectLst>
                <a:latin typeface="Comic Sans MS" panose="030F0702030302020204" pitchFamily="66" charset="0"/>
              </a:rPr>
              <a:t>(1</a:t>
            </a:r>
            <a:r>
              <a:rPr lang="ar-JO" sz="2200" b="1" dirty="0">
                <a:effectLst>
                  <a:glow rad="228600">
                    <a:schemeClr val="bg1">
                      <a:alpha val="40000"/>
                    </a:schemeClr>
                  </a:glow>
                </a:effectLst>
                <a:latin typeface="Comic Sans MS" panose="030F0702030302020204" pitchFamily="66" charset="0"/>
              </a:rPr>
              <a:t> </a:t>
            </a:r>
            <a:r>
              <a:rPr lang="ar-JO" sz="2400" b="1" dirty="0">
                <a:effectLst>
                  <a:glow rad="228600">
                    <a:schemeClr val="bg1">
                      <a:alpha val="40000"/>
                    </a:schemeClr>
                  </a:glow>
                </a:effectLst>
                <a:latin typeface="Comic Sans MS" panose="030F0702030302020204" pitchFamily="66" charset="0"/>
              </a:rPr>
              <a:t>يوحنا</a:t>
            </a:r>
            <a:r>
              <a:rPr lang="ar-JO" sz="2200" b="1" dirty="0">
                <a:effectLst>
                  <a:glow rad="228600">
                    <a:schemeClr val="bg1">
                      <a:alpha val="40000"/>
                    </a:schemeClr>
                  </a:glow>
                </a:effectLst>
                <a:latin typeface="Comic Sans MS" panose="030F0702030302020204" pitchFamily="66" charset="0"/>
              </a:rPr>
              <a:t> </a:t>
            </a:r>
            <a:r>
              <a:rPr lang="ar-JO" sz="2000" b="1" dirty="0">
                <a:effectLst>
                  <a:glow rad="228600">
                    <a:schemeClr val="bg1">
                      <a:alpha val="40000"/>
                    </a:schemeClr>
                  </a:glow>
                </a:effectLst>
                <a:latin typeface="Comic Sans MS" panose="030F0702030302020204" pitchFamily="66" charset="0"/>
              </a:rPr>
              <a:t>1: 6-7)</a:t>
            </a:r>
            <a:endParaRPr lang="en-US" sz="2000" b="1" dirty="0">
              <a:effectLst>
                <a:glow rad="228600">
                  <a:schemeClr val="bg1">
                    <a:alpha val="40000"/>
                  </a:schemeClr>
                </a:glow>
              </a:effectLst>
              <a:latin typeface="Comic Sans MS" panose="030F0702030302020204" pitchFamily="66" charset="0"/>
            </a:endParaRPr>
          </a:p>
        </p:txBody>
      </p:sp>
      <p:sp>
        <p:nvSpPr>
          <p:cNvPr id="12" name="TextBox 11">
            <a:extLst>
              <a:ext uri="{FF2B5EF4-FFF2-40B4-BE49-F238E27FC236}">
                <a16:creationId xmlns:a16="http://schemas.microsoft.com/office/drawing/2014/main" id="{28C094E4-001F-4957-A7F8-873B692108AE}"/>
              </a:ext>
            </a:extLst>
          </p:cNvPr>
          <p:cNvSpPr txBox="1"/>
          <p:nvPr/>
        </p:nvSpPr>
        <p:spPr>
          <a:xfrm>
            <a:off x="2369553" y="5545028"/>
            <a:ext cx="1917221" cy="830997"/>
          </a:xfrm>
          <a:prstGeom prst="rect">
            <a:avLst/>
          </a:prstGeom>
          <a:noFill/>
        </p:spPr>
        <p:txBody>
          <a:bodyPr wrap="square" rtlCol="0">
            <a:spAutoFit/>
          </a:bodyPr>
          <a:lstStyle/>
          <a:p>
            <a:pPr algn="ctr"/>
            <a:r>
              <a:rPr lang="ar-JO" sz="2400" b="1" dirty="0">
                <a:effectLst>
                  <a:glow rad="228600">
                    <a:schemeClr val="bg1">
                      <a:alpha val="40000"/>
                    </a:schemeClr>
                  </a:glow>
                </a:effectLst>
                <a:latin typeface="Comic Sans MS" panose="030F0702030302020204" pitchFamily="66" charset="0"/>
              </a:rPr>
              <a:t>شكاوي إبليس</a:t>
            </a:r>
            <a:br>
              <a:rPr lang="ar-JO" sz="2200" b="1" dirty="0">
                <a:effectLst>
                  <a:glow rad="228600">
                    <a:schemeClr val="bg1">
                      <a:alpha val="40000"/>
                    </a:schemeClr>
                  </a:glow>
                </a:effectLst>
                <a:latin typeface="Comic Sans MS" panose="030F0702030302020204" pitchFamily="66" charset="0"/>
              </a:rPr>
            </a:br>
            <a:r>
              <a:rPr lang="ar-JO" sz="2000" b="1" dirty="0">
                <a:effectLst>
                  <a:glow rad="228600">
                    <a:schemeClr val="bg1">
                      <a:alpha val="40000"/>
                    </a:schemeClr>
                  </a:glow>
                </a:effectLst>
                <a:latin typeface="Comic Sans MS" panose="030F0702030302020204" pitchFamily="66" charset="0"/>
              </a:rPr>
              <a:t>(</a:t>
            </a:r>
            <a:r>
              <a:rPr lang="ar-JO" sz="2400" b="1" dirty="0">
                <a:effectLst>
                  <a:glow rad="228600">
                    <a:schemeClr val="bg1">
                      <a:alpha val="40000"/>
                    </a:schemeClr>
                  </a:glow>
                </a:effectLst>
                <a:latin typeface="Comic Sans MS" panose="030F0702030302020204" pitchFamily="66" charset="0"/>
              </a:rPr>
              <a:t>رؤيا</a:t>
            </a:r>
            <a:r>
              <a:rPr lang="ar-JO" sz="2200" b="1" dirty="0">
                <a:effectLst>
                  <a:glow rad="228600">
                    <a:schemeClr val="bg1">
                      <a:alpha val="40000"/>
                    </a:schemeClr>
                  </a:glow>
                </a:effectLst>
                <a:latin typeface="Comic Sans MS" panose="030F0702030302020204" pitchFamily="66" charset="0"/>
              </a:rPr>
              <a:t> </a:t>
            </a:r>
            <a:r>
              <a:rPr lang="ar-JO" sz="2000" b="1" dirty="0">
                <a:effectLst>
                  <a:glow rad="228600">
                    <a:schemeClr val="bg1">
                      <a:alpha val="40000"/>
                    </a:schemeClr>
                  </a:glow>
                </a:effectLst>
                <a:latin typeface="Comic Sans MS" panose="030F0702030302020204" pitchFamily="66" charset="0"/>
              </a:rPr>
              <a:t>12</a:t>
            </a:r>
            <a:r>
              <a:rPr lang="ar-JO" sz="2200" b="1" dirty="0">
                <a:effectLst>
                  <a:glow rad="228600">
                    <a:schemeClr val="bg1">
                      <a:alpha val="40000"/>
                    </a:schemeClr>
                  </a:glow>
                </a:effectLst>
                <a:latin typeface="Comic Sans MS" panose="030F0702030302020204" pitchFamily="66" charset="0"/>
              </a:rPr>
              <a:t>: </a:t>
            </a:r>
            <a:r>
              <a:rPr lang="ar-JO" sz="2000" b="1" dirty="0">
                <a:effectLst>
                  <a:glow rad="228600">
                    <a:schemeClr val="bg1">
                      <a:alpha val="40000"/>
                    </a:schemeClr>
                  </a:glow>
                </a:effectLst>
                <a:latin typeface="Comic Sans MS" panose="030F0702030302020204" pitchFamily="66" charset="0"/>
              </a:rPr>
              <a:t>10)</a:t>
            </a:r>
            <a:endParaRPr lang="en-US" sz="2000" b="1" dirty="0">
              <a:effectLst>
                <a:glow rad="228600">
                  <a:schemeClr val="bg1">
                    <a:alpha val="40000"/>
                  </a:schemeClr>
                </a:glow>
              </a:effectLst>
              <a:latin typeface="Comic Sans MS" panose="030F0702030302020204" pitchFamily="66" charset="0"/>
            </a:endParaRPr>
          </a:p>
        </p:txBody>
      </p:sp>
      <p:sp>
        <p:nvSpPr>
          <p:cNvPr id="13" name="TextBox 12">
            <a:extLst>
              <a:ext uri="{FF2B5EF4-FFF2-40B4-BE49-F238E27FC236}">
                <a16:creationId xmlns:a16="http://schemas.microsoft.com/office/drawing/2014/main" id="{A45DD7FA-F5EE-4608-B143-CA67043D5366}"/>
              </a:ext>
            </a:extLst>
          </p:cNvPr>
          <p:cNvSpPr txBox="1"/>
          <p:nvPr/>
        </p:nvSpPr>
        <p:spPr>
          <a:xfrm>
            <a:off x="4508788" y="5605704"/>
            <a:ext cx="1911956" cy="830997"/>
          </a:xfrm>
          <a:prstGeom prst="rect">
            <a:avLst/>
          </a:prstGeom>
          <a:noFill/>
        </p:spPr>
        <p:txBody>
          <a:bodyPr wrap="square" rtlCol="0">
            <a:spAutoFit/>
          </a:bodyPr>
          <a:lstStyle/>
          <a:p>
            <a:pPr algn="ctr"/>
            <a:r>
              <a:rPr lang="ar-JO" sz="2200" b="1" dirty="0">
                <a:effectLst>
                  <a:glow rad="228600">
                    <a:schemeClr val="bg1">
                      <a:alpha val="40000"/>
                    </a:schemeClr>
                  </a:glow>
                </a:effectLst>
                <a:latin typeface="Comic Sans MS" panose="030F0702030302020204" pitchFamily="66" charset="0"/>
              </a:rPr>
              <a:t> </a:t>
            </a:r>
            <a:r>
              <a:rPr lang="ar-JO" sz="2400" b="1" dirty="0">
                <a:effectLst>
                  <a:glow rad="228600">
                    <a:schemeClr val="bg1">
                      <a:alpha val="40000"/>
                    </a:schemeClr>
                  </a:glow>
                </a:effectLst>
                <a:latin typeface="Comic Sans MS" panose="030F0702030302020204" pitchFamily="66" charset="0"/>
              </a:rPr>
              <a:t>لا أستطيع أن أتذكر</a:t>
            </a:r>
            <a:endParaRPr lang="en-US" sz="2400" b="1" dirty="0">
              <a:effectLst>
                <a:glow rad="228600">
                  <a:schemeClr val="bg1">
                    <a:alpha val="40000"/>
                  </a:schemeClr>
                </a:glow>
              </a:effectLst>
              <a:latin typeface="Comic Sans MS" panose="030F0702030302020204" pitchFamily="66" charset="0"/>
            </a:endParaRPr>
          </a:p>
        </p:txBody>
      </p:sp>
      <p:sp>
        <p:nvSpPr>
          <p:cNvPr id="14" name="TextBox 13">
            <a:extLst>
              <a:ext uri="{FF2B5EF4-FFF2-40B4-BE49-F238E27FC236}">
                <a16:creationId xmlns:a16="http://schemas.microsoft.com/office/drawing/2014/main" id="{6E8BDE80-A45E-49EC-9FF9-173523A37233}"/>
              </a:ext>
            </a:extLst>
          </p:cNvPr>
          <p:cNvSpPr txBox="1"/>
          <p:nvPr/>
        </p:nvSpPr>
        <p:spPr>
          <a:xfrm>
            <a:off x="6420743" y="5608186"/>
            <a:ext cx="2595155" cy="461665"/>
          </a:xfrm>
          <a:prstGeom prst="rect">
            <a:avLst/>
          </a:prstGeom>
          <a:noFill/>
        </p:spPr>
        <p:txBody>
          <a:bodyPr wrap="square" rtlCol="0">
            <a:spAutoFit/>
          </a:bodyPr>
          <a:lstStyle/>
          <a:p>
            <a:pPr algn="ctr"/>
            <a:r>
              <a:rPr lang="ar-JO" sz="2400" b="1" dirty="0">
                <a:effectLst>
                  <a:glow rad="228600">
                    <a:schemeClr val="bg1">
                      <a:alpha val="40000"/>
                    </a:schemeClr>
                  </a:glow>
                </a:effectLst>
                <a:latin typeface="Comic Sans MS" panose="030F0702030302020204" pitchFamily="66" charset="0"/>
              </a:rPr>
              <a:t>ما الذي آمنت به؟</a:t>
            </a:r>
            <a:endParaRPr lang="en-US" sz="2400" b="1" dirty="0">
              <a:effectLst>
                <a:glow rad="228600">
                  <a:schemeClr val="bg1">
                    <a:alpha val="40000"/>
                  </a:schemeClr>
                </a:glow>
              </a:effectLst>
              <a:latin typeface="Comic Sans MS" panose="030F0702030302020204" pitchFamily="66" charset="0"/>
            </a:endParaRPr>
          </a:p>
        </p:txBody>
      </p:sp>
      <p:pic>
        <p:nvPicPr>
          <p:cNvPr id="36" name="Picture 35" descr="A young person in a blue shirt&#10;&#10;Description generated with high confidence">
            <a:extLst>
              <a:ext uri="{FF2B5EF4-FFF2-40B4-BE49-F238E27FC236}">
                <a16:creationId xmlns:a16="http://schemas.microsoft.com/office/drawing/2014/main" id="{C0A5C9E9-F8C6-45BE-9A54-F347DE04BD73}"/>
              </a:ext>
            </a:extLst>
          </p:cNvPr>
          <p:cNvPicPr>
            <a:picLocks noChangeAspect="1"/>
          </p:cNvPicPr>
          <p:nvPr/>
        </p:nvPicPr>
        <p:blipFill rotWithShape="1">
          <a:blip r:embed="rId3">
            <a:grayscl/>
            <a:extLst>
              <a:ext uri="{28A0092B-C50C-407E-A947-70E740481C1C}">
                <a14:useLocalDpi xmlns:a14="http://schemas.microsoft.com/office/drawing/2010/main" val="0"/>
              </a:ext>
            </a:extLst>
          </a:blip>
          <a:srcRect l="-1" r="54096"/>
          <a:stretch/>
        </p:blipFill>
        <p:spPr>
          <a:xfrm>
            <a:off x="6512935" y="1887523"/>
            <a:ext cx="2504005" cy="363645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6" name="Picture 25" descr="A person in a white shirt and black hair&#10;&#10;Description generated with high confidence">
            <a:extLst>
              <a:ext uri="{FF2B5EF4-FFF2-40B4-BE49-F238E27FC236}">
                <a16:creationId xmlns:a16="http://schemas.microsoft.com/office/drawing/2014/main" id="{FFB40FE1-56D4-4405-B3AB-1F457C472BFD}"/>
              </a:ext>
            </a:extLst>
          </p:cNvPr>
          <p:cNvPicPr>
            <a:picLocks noChangeAspect="1"/>
          </p:cNvPicPr>
          <p:nvPr/>
        </p:nvPicPr>
        <p:blipFill rotWithShape="1">
          <a:blip r:embed="rId4">
            <a:extLst>
              <a:ext uri="{28A0092B-C50C-407E-A947-70E740481C1C}">
                <a14:useLocalDpi xmlns:a14="http://schemas.microsoft.com/office/drawing/2010/main" val="0"/>
              </a:ext>
            </a:extLst>
          </a:blip>
          <a:srcRect l="18347" r="11294"/>
          <a:stretch/>
        </p:blipFill>
        <p:spPr>
          <a:xfrm>
            <a:off x="2340490" y="2139191"/>
            <a:ext cx="2157173" cy="306594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8" name="Picture 27" descr="A person posing for a picture&#10;&#10;Description generated with very high confidence">
            <a:extLst>
              <a:ext uri="{FF2B5EF4-FFF2-40B4-BE49-F238E27FC236}">
                <a16:creationId xmlns:a16="http://schemas.microsoft.com/office/drawing/2014/main" id="{068AEFE3-BB9B-4E4C-BB5A-02251EFF5E23}"/>
              </a:ext>
            </a:extLst>
          </p:cNvPr>
          <p:cNvPicPr>
            <a:picLocks noChangeAspect="1"/>
          </p:cNvPicPr>
          <p:nvPr/>
        </p:nvPicPr>
        <p:blipFill>
          <a:blip r:embed="rId5">
            <a:grayscl/>
            <a:extLst>
              <a:ext uri="{28A0092B-C50C-407E-A947-70E740481C1C}">
                <a14:useLocalDpi xmlns:a14="http://schemas.microsoft.com/office/drawing/2010/main" val="0"/>
              </a:ext>
            </a:extLst>
          </a:blip>
          <a:stretch>
            <a:fillRect/>
          </a:stretch>
        </p:blipFill>
        <p:spPr>
          <a:xfrm>
            <a:off x="516589" y="2248178"/>
            <a:ext cx="1909992" cy="286329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9" name="Picture 28">
            <a:extLst>
              <a:ext uri="{FF2B5EF4-FFF2-40B4-BE49-F238E27FC236}">
                <a16:creationId xmlns:a16="http://schemas.microsoft.com/office/drawing/2014/main" id="{5840BBC6-21D7-4822-9A3E-ACA529DECF09}"/>
              </a:ext>
            </a:extLst>
          </p:cNvPr>
          <p:cNvPicPr>
            <a:picLocks noChangeAspect="1"/>
          </p:cNvPicPr>
          <p:nvPr/>
        </p:nvPicPr>
        <p:blipFill rotWithShape="1">
          <a:blip r:embed="rId6">
            <a:grayscl/>
          </a:blip>
          <a:srcRect l="34129" t="7961" r="33945" b="7391"/>
          <a:stretch/>
        </p:blipFill>
        <p:spPr>
          <a:xfrm flipH="1">
            <a:off x="4397173" y="2024815"/>
            <a:ext cx="2234383" cy="33323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196227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Effect transition="in" filter="fade">
                                      <p:cBhvr>
                                        <p:cTn id="9" dur="10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1000" fill="hold"/>
                                        <p:tgtEl>
                                          <p:spTgt spid="28"/>
                                        </p:tgtEl>
                                        <p:attrNameLst>
                                          <p:attrName>ppt_w</p:attrName>
                                        </p:attrNameLst>
                                      </p:cBhvr>
                                      <p:tavLst>
                                        <p:tav tm="0">
                                          <p:val>
                                            <p:strVal val="#ppt_w*0.70"/>
                                          </p:val>
                                        </p:tav>
                                        <p:tav tm="100000">
                                          <p:val>
                                            <p:strVal val="#ppt_w"/>
                                          </p:val>
                                        </p:tav>
                                      </p:tavLst>
                                    </p:anim>
                                    <p:anim calcmode="lin" valueType="num">
                                      <p:cBhvr>
                                        <p:cTn id="15" dur="1000" fill="hold"/>
                                        <p:tgtEl>
                                          <p:spTgt spid="28"/>
                                        </p:tgtEl>
                                        <p:attrNameLst>
                                          <p:attrName>ppt_h</p:attrName>
                                        </p:attrNameLst>
                                      </p:cBhvr>
                                      <p:tavLst>
                                        <p:tav tm="0">
                                          <p:val>
                                            <p:strVal val="#ppt_h"/>
                                          </p:val>
                                        </p:tav>
                                        <p:tav tm="100000">
                                          <p:val>
                                            <p:strVal val="#ppt_h"/>
                                          </p:val>
                                        </p:tav>
                                      </p:tavLst>
                                    </p:anim>
                                    <p:animEffect transition="in" filter="fade">
                                      <p:cBhvr>
                                        <p:cTn id="16" dur="1000"/>
                                        <p:tgtEl>
                                          <p:spTgt spid="28"/>
                                        </p:tgtEl>
                                      </p:cBhvr>
                                    </p:animEffect>
                                  </p:childTnLst>
                                </p:cTn>
                              </p:par>
                              <p:par>
                                <p:cTn id="17" presetID="47"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1000" fill="hold"/>
                                        <p:tgtEl>
                                          <p:spTgt spid="26"/>
                                        </p:tgtEl>
                                        <p:attrNameLst>
                                          <p:attrName>ppt_w</p:attrName>
                                        </p:attrNameLst>
                                      </p:cBhvr>
                                      <p:tavLst>
                                        <p:tav tm="0">
                                          <p:val>
                                            <p:strVal val="#ppt_w*0.70"/>
                                          </p:val>
                                        </p:tav>
                                        <p:tav tm="100000">
                                          <p:val>
                                            <p:strVal val="#ppt_w"/>
                                          </p:val>
                                        </p:tav>
                                      </p:tavLst>
                                    </p:anim>
                                    <p:anim calcmode="lin" valueType="num">
                                      <p:cBhvr>
                                        <p:cTn id="27" dur="1000" fill="hold"/>
                                        <p:tgtEl>
                                          <p:spTgt spid="26"/>
                                        </p:tgtEl>
                                        <p:attrNameLst>
                                          <p:attrName>ppt_h</p:attrName>
                                        </p:attrNameLst>
                                      </p:cBhvr>
                                      <p:tavLst>
                                        <p:tav tm="0">
                                          <p:val>
                                            <p:strVal val="#ppt_h"/>
                                          </p:val>
                                        </p:tav>
                                        <p:tav tm="100000">
                                          <p:val>
                                            <p:strVal val="#ppt_h"/>
                                          </p:val>
                                        </p:tav>
                                      </p:tavLst>
                                    </p:anim>
                                    <p:animEffect transition="in" filter="fade">
                                      <p:cBhvr>
                                        <p:cTn id="28" dur="1000"/>
                                        <p:tgtEl>
                                          <p:spTgt spid="26"/>
                                        </p:tgtEl>
                                      </p:cBhvr>
                                    </p:animEffect>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p:cTn id="38" dur="1000" fill="hold"/>
                                        <p:tgtEl>
                                          <p:spTgt spid="29"/>
                                        </p:tgtEl>
                                        <p:attrNameLst>
                                          <p:attrName>ppt_w</p:attrName>
                                        </p:attrNameLst>
                                      </p:cBhvr>
                                      <p:tavLst>
                                        <p:tav tm="0">
                                          <p:val>
                                            <p:strVal val="#ppt_w*0.70"/>
                                          </p:val>
                                        </p:tav>
                                        <p:tav tm="100000">
                                          <p:val>
                                            <p:strVal val="#ppt_w"/>
                                          </p:val>
                                        </p:tav>
                                      </p:tavLst>
                                    </p:anim>
                                    <p:anim calcmode="lin" valueType="num">
                                      <p:cBhvr>
                                        <p:cTn id="39" dur="1000" fill="hold"/>
                                        <p:tgtEl>
                                          <p:spTgt spid="29"/>
                                        </p:tgtEl>
                                        <p:attrNameLst>
                                          <p:attrName>ppt_h</p:attrName>
                                        </p:attrNameLst>
                                      </p:cBhvr>
                                      <p:tavLst>
                                        <p:tav tm="0">
                                          <p:val>
                                            <p:strVal val="#ppt_h"/>
                                          </p:val>
                                        </p:tav>
                                        <p:tav tm="100000">
                                          <p:val>
                                            <p:strVal val="#ppt_h"/>
                                          </p:val>
                                        </p:tav>
                                      </p:tavLst>
                                    </p:anim>
                                    <p:animEffect transition="in" filter="fade">
                                      <p:cBhvr>
                                        <p:cTn id="40" dur="1000"/>
                                        <p:tgtEl>
                                          <p:spTgt spid="29"/>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nodeType="click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p:cTn id="50" dur="1000" fill="hold"/>
                                        <p:tgtEl>
                                          <p:spTgt spid="36"/>
                                        </p:tgtEl>
                                        <p:attrNameLst>
                                          <p:attrName>ppt_w</p:attrName>
                                        </p:attrNameLst>
                                      </p:cBhvr>
                                      <p:tavLst>
                                        <p:tav tm="0">
                                          <p:val>
                                            <p:strVal val="#ppt_w*0.70"/>
                                          </p:val>
                                        </p:tav>
                                        <p:tav tm="100000">
                                          <p:val>
                                            <p:strVal val="#ppt_w"/>
                                          </p:val>
                                        </p:tav>
                                      </p:tavLst>
                                    </p:anim>
                                    <p:anim calcmode="lin" valueType="num">
                                      <p:cBhvr>
                                        <p:cTn id="51" dur="1000" fill="hold"/>
                                        <p:tgtEl>
                                          <p:spTgt spid="36"/>
                                        </p:tgtEl>
                                        <p:attrNameLst>
                                          <p:attrName>ppt_h</p:attrName>
                                        </p:attrNameLst>
                                      </p:cBhvr>
                                      <p:tavLst>
                                        <p:tav tm="0">
                                          <p:val>
                                            <p:strVal val="#ppt_h"/>
                                          </p:val>
                                        </p:tav>
                                        <p:tav tm="100000">
                                          <p:val>
                                            <p:strVal val="#ppt_h"/>
                                          </p:val>
                                        </p:tav>
                                      </p:tavLst>
                                    </p:anim>
                                    <p:animEffect transition="in" filter="fade">
                                      <p:cBhvr>
                                        <p:cTn id="52" dur="1000"/>
                                        <p:tgtEl>
                                          <p:spTgt spid="36"/>
                                        </p:tgtEl>
                                      </p:cBhvr>
                                    </p:animEffect>
                                  </p:childTnLst>
                                </p:cTn>
                              </p:par>
                              <p:par>
                                <p:cTn id="53" presetID="47"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25" descr="A picture containing wall&#10;&#10;Description generated with high confidence">
            <a:extLst>
              <a:ext uri="{FF2B5EF4-FFF2-40B4-BE49-F238E27FC236}">
                <a16:creationId xmlns:a16="http://schemas.microsoft.com/office/drawing/2014/main" id="{2BB86E69-0340-47E3-8034-C85D9C1C97F5}"/>
              </a:ext>
            </a:extLst>
          </p:cNvPr>
          <p:cNvPicPr>
            <a:picLocks noChangeAspect="1"/>
          </p:cNvPicPr>
          <p:nvPr/>
        </p:nvPicPr>
        <p:blipFill rotWithShape="1">
          <a:blip r:embed="rId2">
            <a:extLst>
              <a:ext uri="{28A0092B-C50C-407E-A947-70E740481C1C}">
                <a14:useLocalDpi xmlns:a14="http://schemas.microsoft.com/office/drawing/2010/main" val="0"/>
              </a:ext>
            </a:extLst>
          </a:blip>
          <a:srcRect l="12141" t="10917" r="16420" b="17231"/>
          <a:stretch/>
        </p:blipFill>
        <p:spPr>
          <a:xfrm>
            <a:off x="192670" y="618487"/>
            <a:ext cx="8673204" cy="60204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4">
            <a:extLst>
              <a:ext uri="{FF2B5EF4-FFF2-40B4-BE49-F238E27FC236}">
                <a16:creationId xmlns:a16="http://schemas.microsoft.com/office/drawing/2014/main" id="{2FD7BAF9-FA3F-4E15-8F04-5DACFD5CAFB8}"/>
              </a:ext>
            </a:extLst>
          </p:cNvPr>
          <p:cNvSpPr txBox="1"/>
          <p:nvPr/>
        </p:nvSpPr>
        <p:spPr>
          <a:xfrm>
            <a:off x="898092" y="43926"/>
            <a:ext cx="7376235"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3200" b="1" i="0" u="none" strike="noStrike" kern="1200" cap="all" spc="0" normalizeH="0" baseline="0" noProof="0" dirty="0">
                <a:ln w="9000" cmpd="sng">
                  <a:solidFill>
                    <a:prstClr val="black"/>
                  </a:solidFill>
                  <a:prstDash val="solid"/>
                </a:ln>
                <a:effectLst/>
                <a:uLnTx/>
                <a:uFillTx/>
                <a:latin typeface="Comic Sans MS" panose="030F0702030302020204" pitchFamily="66" charset="0"/>
                <a:ea typeface="+mn-ea"/>
                <a:cs typeface="+mn-cs"/>
              </a:rPr>
              <a:t>كيفية التعامل</a:t>
            </a:r>
            <a:r>
              <a:rPr kumimoji="0" lang="ar-SA" sz="3200" b="1" i="0" u="none" strike="noStrike" kern="1200" cap="all" spc="0" normalizeH="0" baseline="0" noProof="0" dirty="0">
                <a:ln w="9000" cmpd="sng">
                  <a:solidFill>
                    <a:prstClr val="black"/>
                  </a:solidFill>
                  <a:prstDash val="solid"/>
                </a:ln>
                <a:effectLst/>
                <a:uLnTx/>
                <a:uFillTx/>
                <a:latin typeface="Comic Sans MS" panose="030F0702030302020204" pitchFamily="66" charset="0"/>
                <a:ea typeface="+mn-ea"/>
                <a:cs typeface="+mn-cs"/>
              </a:rPr>
              <a:t> مع الشكوك</a:t>
            </a:r>
            <a:endParaRPr kumimoji="0" lang="en-US" sz="3200" b="1" i="0" u="none" strike="noStrike" kern="1200" cap="all" spc="0" normalizeH="0" baseline="0" noProof="0" dirty="0">
              <a:ln w="9000" cmpd="sng">
                <a:solidFill>
                  <a:prstClr val="black"/>
                </a:solidFill>
                <a:prstDash val="solid"/>
              </a:ln>
              <a:effectLst/>
              <a:uLnTx/>
              <a:uFillTx/>
              <a:latin typeface="Comic Sans MS" panose="030F0702030302020204" pitchFamily="66" charset="0"/>
              <a:ea typeface="+mn-ea"/>
              <a:cs typeface="+mn-cs"/>
            </a:endParaRPr>
          </a:p>
        </p:txBody>
      </p:sp>
      <p:grpSp>
        <p:nvGrpSpPr>
          <p:cNvPr id="30" name="Group 29">
            <a:extLst>
              <a:ext uri="{FF2B5EF4-FFF2-40B4-BE49-F238E27FC236}">
                <a16:creationId xmlns:a16="http://schemas.microsoft.com/office/drawing/2014/main" id="{857D3157-2865-4D10-9D95-EDA14F668E0A}"/>
              </a:ext>
            </a:extLst>
          </p:cNvPr>
          <p:cNvGrpSpPr/>
          <p:nvPr/>
        </p:nvGrpSpPr>
        <p:grpSpPr>
          <a:xfrm>
            <a:off x="278126" y="786794"/>
            <a:ext cx="4005192" cy="2760640"/>
            <a:chOff x="278126" y="775908"/>
            <a:chExt cx="4005192" cy="2760640"/>
          </a:xfrm>
        </p:grpSpPr>
        <p:sp>
          <p:nvSpPr>
            <p:cNvPr id="23" name="TextBox 22">
              <a:extLst>
                <a:ext uri="{FF2B5EF4-FFF2-40B4-BE49-F238E27FC236}">
                  <a16:creationId xmlns:a16="http://schemas.microsoft.com/office/drawing/2014/main" id="{D1E3A7FA-522F-4B5E-BDD5-B7CEE492DDAB}"/>
                </a:ext>
              </a:extLst>
            </p:cNvPr>
            <p:cNvSpPr txBox="1"/>
            <p:nvPr/>
          </p:nvSpPr>
          <p:spPr>
            <a:xfrm>
              <a:off x="1015975" y="775908"/>
              <a:ext cx="3267343"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2800" b="1" i="0" u="none" strike="noStrike" kern="1200" normalizeH="0" baseline="0" noProof="0" dirty="0">
                  <a:effectLst>
                    <a:glow rad="228600">
                      <a:schemeClr val="bg1">
                        <a:alpha val="40000"/>
                      </a:schemeClr>
                    </a:glow>
                  </a:effectLst>
                  <a:uLnTx/>
                  <a:uFillTx/>
                  <a:latin typeface="Comic Sans MS" panose="030F0702030302020204" pitchFamily="66" charset="0"/>
                  <a:ea typeface="+mn-ea"/>
                  <a:cs typeface="+mn-cs"/>
                  <a:sym typeface="Wingdings" panose="05000000000000000000" pitchFamily="2" charset="2"/>
                </a:rPr>
                <a:t>إن استمرت الشكوك، صلي مرة أخرى</a:t>
              </a:r>
              <a:endParaRPr kumimoji="0" lang="en-US" sz="2800" b="1" i="0" u="none" strike="noStrike" kern="1200" normalizeH="0" baseline="0" noProof="0" dirty="0">
                <a:effectLst>
                  <a:glow rad="228600">
                    <a:schemeClr val="bg1">
                      <a:alpha val="40000"/>
                    </a:schemeClr>
                  </a:glow>
                </a:effectLst>
                <a:uLnTx/>
                <a:uFillTx/>
                <a:latin typeface="Comic Sans MS" panose="030F0702030302020204" pitchFamily="66" charset="0"/>
                <a:ea typeface="+mn-ea"/>
                <a:cs typeface="+mn-cs"/>
              </a:endParaRPr>
            </a:p>
          </p:txBody>
        </p:sp>
        <p:pic>
          <p:nvPicPr>
            <p:cNvPr id="24" name="Picture 23" descr="A close up of a womans face&#10;&#10;Description generated with very high confidence">
              <a:extLst>
                <a:ext uri="{FF2B5EF4-FFF2-40B4-BE49-F238E27FC236}">
                  <a16:creationId xmlns:a16="http://schemas.microsoft.com/office/drawing/2014/main" id="{82DC698D-D18A-47FD-853E-8409F75B2CC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953" b="97867" l="9683" r="89965">
                          <a14:foregroundMark x1="34507" y1="95261" x2="46479" y2="86730"/>
                          <a14:foregroundMark x1="46479" y1="86730" x2="46479" y2="86730"/>
                          <a14:foregroundMark x1="70775" y1="90284" x2="71479" y2="97867"/>
                        </a14:backgroundRemoval>
                      </a14:imgEffect>
                    </a14:imgLayer>
                  </a14:imgProps>
                </a:ext>
                <a:ext uri="{28A0092B-C50C-407E-A947-70E740481C1C}">
                  <a14:useLocalDpi xmlns:a14="http://schemas.microsoft.com/office/drawing/2010/main" val="0"/>
                </a:ext>
              </a:extLst>
            </a:blip>
            <a:srcRect l="20853" t="7975" r="7327"/>
            <a:stretch/>
          </p:blipFill>
          <p:spPr>
            <a:xfrm flipH="1">
              <a:off x="278126" y="1233457"/>
              <a:ext cx="1209645" cy="2303091"/>
            </a:xfrm>
            <a:prstGeom prst="rect">
              <a:avLst/>
            </a:prstGeom>
            <a:ln>
              <a:noFill/>
            </a:ln>
            <a:effectLst>
              <a:outerShdw blurRad="292100" dist="139700" dir="2700000" algn="tl" rotWithShape="0">
                <a:srgbClr val="333333">
                  <a:alpha val="65000"/>
                </a:srgbClr>
              </a:outerShdw>
            </a:effectLst>
          </p:spPr>
        </p:pic>
      </p:grpSp>
      <p:grpSp>
        <p:nvGrpSpPr>
          <p:cNvPr id="5" name="Group 4">
            <a:extLst>
              <a:ext uri="{FF2B5EF4-FFF2-40B4-BE49-F238E27FC236}">
                <a16:creationId xmlns:a16="http://schemas.microsoft.com/office/drawing/2014/main" id="{F86E5C9A-4811-41B2-A3DD-1305758F2686}"/>
              </a:ext>
            </a:extLst>
          </p:cNvPr>
          <p:cNvGrpSpPr/>
          <p:nvPr/>
        </p:nvGrpSpPr>
        <p:grpSpPr>
          <a:xfrm>
            <a:off x="278125" y="4794685"/>
            <a:ext cx="5261479" cy="1765227"/>
            <a:chOff x="278125" y="4794685"/>
            <a:chExt cx="5261479" cy="1765227"/>
          </a:xfrm>
        </p:grpSpPr>
        <p:grpSp>
          <p:nvGrpSpPr>
            <p:cNvPr id="28" name="Group 27">
              <a:extLst>
                <a:ext uri="{FF2B5EF4-FFF2-40B4-BE49-F238E27FC236}">
                  <a16:creationId xmlns:a16="http://schemas.microsoft.com/office/drawing/2014/main" id="{8F3C6DC1-E67C-41F0-A6E9-49879D6EF004}"/>
                </a:ext>
              </a:extLst>
            </p:cNvPr>
            <p:cNvGrpSpPr/>
            <p:nvPr/>
          </p:nvGrpSpPr>
          <p:grpSpPr>
            <a:xfrm>
              <a:off x="278125" y="4794685"/>
              <a:ext cx="4419361" cy="1765227"/>
              <a:chOff x="278125" y="4794685"/>
              <a:chExt cx="4419361" cy="1765227"/>
            </a:xfrm>
          </p:grpSpPr>
          <p:pic>
            <p:nvPicPr>
              <p:cNvPr id="12" name="Picture 11" descr="A close up of a snake&#10;&#10;Description generated with very high confidence">
                <a:extLst>
                  <a:ext uri="{FF2B5EF4-FFF2-40B4-BE49-F238E27FC236}">
                    <a16:creationId xmlns:a16="http://schemas.microsoft.com/office/drawing/2014/main" id="{205CC918-20F7-4224-B477-557F41DEE06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38" b="99251" l="2000" r="98750">
                            <a14:foregroundMark x1="90000" y1="62547" x2="95000" y2="88390"/>
                            <a14:foregroundMark x1="95000" y1="88390" x2="77750" y2="99625"/>
                            <a14:foregroundMark x1="77750" y1="99625" x2="37750" y2="93633"/>
                            <a14:foregroundMark x1="37750" y1="93633" x2="34500" y2="94007"/>
                            <a14:foregroundMark x1="26500" y1="74532" x2="7000" y2="80524"/>
                            <a14:foregroundMark x1="28500" y1="63296" x2="16000" y2="76404"/>
                            <a14:foregroundMark x1="13500" y1="91386" x2="13750" y2="99625"/>
                            <a14:foregroundMark x1="88500" y1="55431" x2="95000" y2="96255"/>
                            <a14:foregroundMark x1="98750" y1="84270" x2="98500" y2="98127"/>
                            <a14:foregroundMark x1="45750" y1="99251" x2="15750" y2="99251"/>
                            <a14:foregroundMark x1="15750" y1="99251" x2="12000" y2="97753"/>
                            <a14:foregroundMark x1="11750" y1="94007" x2="3750" y2="99625"/>
                            <a14:foregroundMark x1="60000" y1="15730" x2="62000" y2="26592"/>
                            <a14:foregroundMark x1="39500" y1="28839" x2="45500" y2="35581"/>
                            <a14:foregroundMark x1="41000" y1="32210" x2="40750" y2="30337"/>
                            <a14:foregroundMark x1="50500" y1="12360" x2="48250" y2="13483"/>
                            <a14:foregroundMark x1="52250" y1="12360" x2="54250" y2="12360"/>
                            <a14:foregroundMark x1="48250" y1="13483" x2="45750" y2="13858"/>
                            <a14:foregroundMark x1="40250" y1="29963" x2="41000" y2="30337"/>
                            <a14:foregroundMark x1="39750" y1="32584" x2="39750" y2="30712"/>
                            <a14:foregroundMark x1="78000" y1="21348" x2="80750" y2="26592"/>
                            <a14:foregroundMark x1="76250" y1="19850" x2="82000" y2="24719"/>
                            <a14:foregroundMark x1="82750" y1="22846" x2="83750" y2="28464"/>
                            <a14:foregroundMark x1="5500" y1="82397" x2="2000" y2="88015"/>
                            <a14:foregroundMark x1="36500" y1="55056" x2="32500" y2="58801"/>
                            <a14:foregroundMark x1="33750" y1="56554" x2="30000" y2="61798"/>
                            <a14:foregroundMark x1="32500" y1="56180" x2="29250" y2="63670"/>
                            <a14:foregroundMark x1="31000" y1="56554" x2="27250" y2="61798"/>
                          </a14:backgroundRemoval>
                        </a14:imgEffect>
                      </a14:imgLayer>
                    </a14:imgProps>
                  </a:ext>
                  <a:ext uri="{28A0092B-C50C-407E-A947-70E740481C1C}">
                    <a14:useLocalDpi xmlns:a14="http://schemas.microsoft.com/office/drawing/2010/main" val="0"/>
                  </a:ext>
                </a:extLst>
              </a:blip>
              <a:stretch>
                <a:fillRect/>
              </a:stretch>
            </p:blipFill>
            <p:spPr>
              <a:xfrm flipH="1">
                <a:off x="278125" y="4794685"/>
                <a:ext cx="2644536" cy="1765227"/>
              </a:xfrm>
              <a:prstGeom prst="rect">
                <a:avLst/>
              </a:prstGeom>
              <a:ln>
                <a:noFill/>
              </a:ln>
              <a:effectLst>
                <a:outerShdw blurRad="292100" dist="139700" dir="2700000" algn="tl" rotWithShape="0">
                  <a:srgbClr val="333333">
                    <a:alpha val="65000"/>
                  </a:srgbClr>
                </a:outerShdw>
              </a:effectLst>
            </p:spPr>
          </p:pic>
          <p:sp>
            <p:nvSpPr>
              <p:cNvPr id="22" name="TextBox 21">
                <a:extLst>
                  <a:ext uri="{FF2B5EF4-FFF2-40B4-BE49-F238E27FC236}">
                    <a16:creationId xmlns:a16="http://schemas.microsoft.com/office/drawing/2014/main" id="{CF195EA0-9457-432B-B1CD-4DDD037EBE61}"/>
                  </a:ext>
                </a:extLst>
              </p:cNvPr>
              <p:cNvSpPr txBox="1"/>
              <p:nvPr/>
            </p:nvSpPr>
            <p:spPr>
              <a:xfrm>
                <a:off x="2179783" y="5479933"/>
                <a:ext cx="2517703"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2800" b="1" i="0" u="none" strike="noStrike" kern="1200" normalizeH="0" baseline="0" dirty="0">
                    <a:effectLst>
                      <a:glow rad="228600">
                        <a:schemeClr val="bg1">
                          <a:alpha val="40000"/>
                        </a:schemeClr>
                      </a:glow>
                    </a:effectLst>
                    <a:uLnTx/>
                    <a:uFillTx/>
                    <a:latin typeface="Comic Sans MS" panose="030F0702030302020204" pitchFamily="66" charset="0"/>
                    <a:ea typeface="+mn-ea"/>
                    <a:cs typeface="+mn-cs"/>
                    <a:sym typeface="Wingdings" panose="05000000000000000000" pitchFamily="2" charset="2"/>
                  </a:rPr>
                  <a:t>تج</a:t>
                </a:r>
                <a:r>
                  <a:rPr lang="ar-JO" sz="2800" b="1" dirty="0">
                    <a:effectLst>
                      <a:glow rad="228600">
                        <a:schemeClr val="bg1">
                          <a:alpha val="40000"/>
                        </a:schemeClr>
                      </a:glow>
                    </a:effectLst>
                    <a:latin typeface="Comic Sans MS" panose="030F0702030302020204" pitchFamily="66" charset="0"/>
                    <a:sym typeface="Wingdings" panose="05000000000000000000" pitchFamily="2" charset="2"/>
                  </a:rPr>
                  <a:t>نّب مصادر التجربة</a:t>
                </a:r>
                <a:endParaRPr kumimoji="0" lang="en-US" sz="2800" b="1" i="0" u="none" strike="noStrike" kern="1200" normalizeH="0" baseline="0" noProof="0" dirty="0">
                  <a:effectLst>
                    <a:glow rad="228600">
                      <a:schemeClr val="bg1">
                        <a:alpha val="40000"/>
                      </a:schemeClr>
                    </a:glow>
                  </a:effectLst>
                  <a:uLnTx/>
                  <a:uFillTx/>
                  <a:latin typeface="Comic Sans MS" panose="030F0702030302020204" pitchFamily="66" charset="0"/>
                  <a:ea typeface="+mn-ea"/>
                  <a:cs typeface="+mn-cs"/>
                </a:endParaRPr>
              </a:p>
            </p:txBody>
          </p:sp>
        </p:grpSp>
        <p:sp>
          <p:nvSpPr>
            <p:cNvPr id="16" name="TextBox 15">
              <a:extLst>
                <a:ext uri="{FF2B5EF4-FFF2-40B4-BE49-F238E27FC236}">
                  <a16:creationId xmlns:a16="http://schemas.microsoft.com/office/drawing/2014/main" id="{36F59945-EDF1-4BC0-82AE-E3BD0B165C8F}"/>
                </a:ext>
              </a:extLst>
            </p:cNvPr>
            <p:cNvSpPr txBox="1"/>
            <p:nvPr/>
          </p:nvSpPr>
          <p:spPr>
            <a:xfrm>
              <a:off x="1015975" y="4911141"/>
              <a:ext cx="452362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2800" b="1" i="0" u="none" strike="noStrike" kern="1200" normalizeH="0" baseline="0" noProof="0" dirty="0">
                  <a:effectLst>
                    <a:glow rad="228600">
                      <a:schemeClr val="bg1">
                        <a:alpha val="40000"/>
                      </a:schemeClr>
                    </a:glow>
                  </a:effectLst>
                  <a:uLnTx/>
                  <a:uFillTx/>
                  <a:latin typeface="Comic Sans MS" panose="030F0702030302020204" pitchFamily="66" charset="0"/>
                  <a:sym typeface="Wingdings" panose="05000000000000000000" pitchFamily="2" charset="2"/>
                </a:rPr>
                <a:t>1 </a:t>
              </a:r>
              <a:r>
                <a:rPr kumimoji="0" lang="ar-JO" sz="2800" b="1" i="0" u="none" strike="noStrike" kern="1200" normalizeH="0" baseline="0" noProof="0" dirty="0" err="1">
                  <a:effectLst>
                    <a:glow rad="228600">
                      <a:schemeClr val="bg1">
                        <a:alpha val="40000"/>
                      </a:schemeClr>
                    </a:glow>
                  </a:effectLst>
                  <a:uLnTx/>
                  <a:uFillTx/>
                  <a:latin typeface="Comic Sans MS" panose="030F0702030302020204" pitchFamily="66" charset="0"/>
                  <a:sym typeface="Wingdings" panose="05000000000000000000" pitchFamily="2" charset="2"/>
                </a:rPr>
                <a:t>تسالونيك</a:t>
              </a:r>
              <a:r>
                <a:rPr lang="ar-JO" sz="2800" b="1" dirty="0">
                  <a:effectLst>
                    <a:glow rad="228600">
                      <a:schemeClr val="bg1">
                        <a:alpha val="40000"/>
                      </a:schemeClr>
                    </a:glow>
                  </a:effectLst>
                  <a:latin typeface="Comic Sans MS" panose="030F0702030302020204" pitchFamily="66" charset="0"/>
                  <a:sym typeface="Wingdings" panose="05000000000000000000" pitchFamily="2" charset="2"/>
                </a:rPr>
                <a:t>ي </a:t>
              </a:r>
              <a:r>
                <a:rPr lang="ar-JO" sz="2400" b="1" dirty="0">
                  <a:effectLst>
                    <a:glow rad="228600">
                      <a:schemeClr val="bg1">
                        <a:alpha val="40000"/>
                      </a:schemeClr>
                    </a:glow>
                  </a:effectLst>
                  <a:latin typeface="Comic Sans MS" panose="030F0702030302020204" pitchFamily="66" charset="0"/>
                  <a:sym typeface="Wingdings" panose="05000000000000000000" pitchFamily="2" charset="2"/>
                </a:rPr>
                <a:t>5: 22</a:t>
              </a:r>
              <a:endParaRPr kumimoji="0" lang="en-US" sz="2400" b="1" i="0" u="none" strike="noStrike" kern="1200" normalizeH="0" baseline="0" noProof="0" dirty="0">
                <a:effectLst>
                  <a:glow rad="228600">
                    <a:schemeClr val="bg1">
                      <a:alpha val="40000"/>
                    </a:schemeClr>
                  </a:glow>
                </a:effectLst>
                <a:uLnTx/>
                <a:uFillTx/>
                <a:latin typeface="Comic Sans MS" panose="030F0702030302020204" pitchFamily="66" charset="0"/>
              </a:endParaRPr>
            </a:p>
          </p:txBody>
        </p:sp>
      </p:grpSp>
      <p:grpSp>
        <p:nvGrpSpPr>
          <p:cNvPr id="6" name="Group 5">
            <a:extLst>
              <a:ext uri="{FF2B5EF4-FFF2-40B4-BE49-F238E27FC236}">
                <a16:creationId xmlns:a16="http://schemas.microsoft.com/office/drawing/2014/main" id="{84238686-A404-4023-BEF4-0E6D59773F3F}"/>
              </a:ext>
            </a:extLst>
          </p:cNvPr>
          <p:cNvGrpSpPr/>
          <p:nvPr/>
        </p:nvGrpSpPr>
        <p:grpSpPr>
          <a:xfrm>
            <a:off x="3027991" y="295516"/>
            <a:ext cx="6227105" cy="3336867"/>
            <a:chOff x="3027991" y="295516"/>
            <a:chExt cx="6227105" cy="3336867"/>
          </a:xfrm>
        </p:grpSpPr>
        <p:grpSp>
          <p:nvGrpSpPr>
            <p:cNvPr id="29" name="Group 28">
              <a:extLst>
                <a:ext uri="{FF2B5EF4-FFF2-40B4-BE49-F238E27FC236}">
                  <a16:creationId xmlns:a16="http://schemas.microsoft.com/office/drawing/2014/main" id="{294F9E72-94D3-404B-AD63-C0D1A488B237}"/>
                </a:ext>
              </a:extLst>
            </p:cNvPr>
            <p:cNvGrpSpPr/>
            <p:nvPr/>
          </p:nvGrpSpPr>
          <p:grpSpPr>
            <a:xfrm>
              <a:off x="3027991" y="295516"/>
              <a:ext cx="6227105" cy="2791375"/>
              <a:chOff x="3027991" y="295516"/>
              <a:chExt cx="6227105" cy="2791375"/>
            </a:xfrm>
          </p:grpSpPr>
          <p:pic>
            <p:nvPicPr>
              <p:cNvPr id="4" name="Picture 3" descr="A close up of a piece of paper&#10;&#10;Description generated with high confidence">
                <a:extLst>
                  <a:ext uri="{FF2B5EF4-FFF2-40B4-BE49-F238E27FC236}">
                    <a16:creationId xmlns:a16="http://schemas.microsoft.com/office/drawing/2014/main" id="{92E084BD-4CA7-4647-99F6-03903C8A5759}"/>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l="10614" t="-10173" r="-7290" b="-10995"/>
              <a:stretch/>
            </p:blipFill>
            <p:spPr>
              <a:xfrm>
                <a:off x="6144427" y="295516"/>
                <a:ext cx="3110669" cy="2791375"/>
              </a:xfrm>
              <a:prstGeom prst="rect">
                <a:avLst/>
              </a:prstGeom>
              <a:ln>
                <a:noFill/>
              </a:ln>
              <a:effectLst>
                <a:softEdge rad="317500"/>
              </a:effectLst>
            </p:spPr>
          </p:pic>
          <p:sp>
            <p:nvSpPr>
              <p:cNvPr id="20" name="TextBox 19">
                <a:extLst>
                  <a:ext uri="{FF2B5EF4-FFF2-40B4-BE49-F238E27FC236}">
                    <a16:creationId xmlns:a16="http://schemas.microsoft.com/office/drawing/2014/main" id="{CF53D6F7-AFCC-4EF0-8169-61CCFD7CB896}"/>
                  </a:ext>
                </a:extLst>
              </p:cNvPr>
              <p:cNvSpPr txBox="1"/>
              <p:nvPr/>
            </p:nvSpPr>
            <p:spPr>
              <a:xfrm>
                <a:off x="3027991" y="1883993"/>
                <a:ext cx="3851558"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ar-JO" sz="2800" b="1" dirty="0">
                    <a:effectLst>
                      <a:glow rad="228600">
                        <a:schemeClr val="bg1">
                          <a:alpha val="40000"/>
                        </a:schemeClr>
                      </a:glow>
                    </a:effectLst>
                    <a:latin typeface="Comic Sans MS" panose="030F0702030302020204" pitchFamily="66" charset="0"/>
                    <a:sym typeface="Wingdings" panose="05000000000000000000" pitchFamily="2" charset="2"/>
                  </a:rPr>
                  <a:t>اعترف بالخطية بشكل منتظم</a:t>
                </a:r>
                <a:endParaRPr kumimoji="0" lang="en-US" sz="2800" b="1" i="0" u="none" strike="noStrike" kern="1200" normalizeH="0" baseline="0" noProof="0" dirty="0">
                  <a:effectLst>
                    <a:glow rad="228600">
                      <a:schemeClr val="bg1">
                        <a:alpha val="40000"/>
                      </a:schemeClr>
                    </a:glow>
                  </a:effectLst>
                  <a:uLnTx/>
                  <a:uFillTx/>
                  <a:latin typeface="Comic Sans MS" panose="030F0702030302020204" pitchFamily="66" charset="0"/>
                  <a:ea typeface="+mn-ea"/>
                  <a:cs typeface="+mn-cs"/>
                </a:endParaRPr>
              </a:p>
            </p:txBody>
          </p:sp>
        </p:grpSp>
        <p:sp>
          <p:nvSpPr>
            <p:cNvPr id="17" name="TextBox 16">
              <a:extLst>
                <a:ext uri="{FF2B5EF4-FFF2-40B4-BE49-F238E27FC236}">
                  <a16:creationId xmlns:a16="http://schemas.microsoft.com/office/drawing/2014/main" id="{960F3EB0-6D0C-4740-9E6C-778F84201E8C}"/>
                </a:ext>
              </a:extLst>
            </p:cNvPr>
            <p:cNvSpPr txBox="1"/>
            <p:nvPr/>
          </p:nvSpPr>
          <p:spPr>
            <a:xfrm>
              <a:off x="4934782" y="2739831"/>
              <a:ext cx="1209645" cy="8925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2400" b="1" i="0" u="none" strike="noStrike" kern="1200" normalizeH="0" baseline="0" noProof="0" dirty="0">
                  <a:effectLst>
                    <a:glow rad="228600">
                      <a:schemeClr val="bg1">
                        <a:alpha val="40000"/>
                      </a:schemeClr>
                    </a:glow>
                  </a:effectLst>
                  <a:uLnTx/>
                  <a:uFillTx/>
                  <a:latin typeface="Comic Sans MS" panose="030F0702030302020204" pitchFamily="66" charset="0"/>
                  <a:ea typeface="+mn-ea"/>
                  <a:cs typeface="+mn-cs"/>
                  <a:sym typeface="Wingdings" panose="05000000000000000000" pitchFamily="2" charset="2"/>
                </a:rPr>
                <a:t>1</a:t>
              </a:r>
              <a:r>
                <a:rPr kumimoji="0" lang="ar-JO" sz="2800" b="1" i="0" u="none" strike="noStrike" kern="1200" normalizeH="0" baseline="0" noProof="0" dirty="0">
                  <a:effectLst>
                    <a:glow rad="228600">
                      <a:schemeClr val="bg1">
                        <a:alpha val="40000"/>
                      </a:schemeClr>
                    </a:glow>
                  </a:effectLst>
                  <a:uLnTx/>
                  <a:uFillTx/>
                  <a:latin typeface="Comic Sans MS" panose="030F0702030302020204" pitchFamily="66" charset="0"/>
                  <a:ea typeface="+mn-ea"/>
                  <a:cs typeface="+mn-cs"/>
                  <a:sym typeface="Wingdings" panose="05000000000000000000" pitchFamily="2" charset="2"/>
                </a:rPr>
                <a:t> يوحنا </a:t>
              </a:r>
              <a:r>
                <a:rPr kumimoji="0" lang="ar-JO" sz="2400" b="1" i="0" u="none" strike="noStrike" kern="1200" normalizeH="0" baseline="0" noProof="0" dirty="0">
                  <a:effectLst>
                    <a:glow rad="228600">
                      <a:schemeClr val="bg1">
                        <a:alpha val="40000"/>
                      </a:schemeClr>
                    </a:glow>
                  </a:effectLst>
                  <a:uLnTx/>
                  <a:uFillTx/>
                  <a:latin typeface="Comic Sans MS" panose="030F0702030302020204" pitchFamily="66" charset="0"/>
                  <a:ea typeface="+mn-ea"/>
                  <a:cs typeface="+mn-cs"/>
                  <a:sym typeface="Wingdings" panose="05000000000000000000" pitchFamily="2" charset="2"/>
                </a:rPr>
                <a:t>1: 9</a:t>
              </a:r>
              <a:endParaRPr kumimoji="0" lang="en-US" sz="2400" b="1" i="0" u="none" strike="noStrike" kern="1200" normalizeH="0" baseline="0" noProof="0" dirty="0">
                <a:effectLst>
                  <a:glow rad="228600">
                    <a:schemeClr val="bg1">
                      <a:alpha val="40000"/>
                    </a:schemeClr>
                  </a:glow>
                </a:effectLst>
                <a:uLnTx/>
                <a:uFillTx/>
                <a:latin typeface="Comic Sans MS" panose="030F0702030302020204" pitchFamily="66" charset="0"/>
                <a:ea typeface="+mn-ea"/>
                <a:cs typeface="+mn-cs"/>
              </a:endParaRPr>
            </a:p>
          </p:txBody>
        </p:sp>
      </p:grpSp>
      <p:grpSp>
        <p:nvGrpSpPr>
          <p:cNvPr id="3" name="Group 2">
            <a:extLst>
              <a:ext uri="{FF2B5EF4-FFF2-40B4-BE49-F238E27FC236}">
                <a16:creationId xmlns:a16="http://schemas.microsoft.com/office/drawing/2014/main" id="{22C01F10-0DF6-4271-8C49-09E1CD379252}"/>
              </a:ext>
            </a:extLst>
          </p:cNvPr>
          <p:cNvGrpSpPr/>
          <p:nvPr/>
        </p:nvGrpSpPr>
        <p:grpSpPr>
          <a:xfrm>
            <a:off x="4433013" y="4001070"/>
            <a:ext cx="4496267" cy="2632624"/>
            <a:chOff x="4433013" y="4001070"/>
            <a:chExt cx="4496267" cy="2632624"/>
          </a:xfrm>
        </p:grpSpPr>
        <p:grpSp>
          <p:nvGrpSpPr>
            <p:cNvPr id="27" name="Group 26">
              <a:extLst>
                <a:ext uri="{FF2B5EF4-FFF2-40B4-BE49-F238E27FC236}">
                  <a16:creationId xmlns:a16="http://schemas.microsoft.com/office/drawing/2014/main" id="{047D8558-9A39-4F9C-9888-197709FC9B49}"/>
                </a:ext>
              </a:extLst>
            </p:cNvPr>
            <p:cNvGrpSpPr/>
            <p:nvPr/>
          </p:nvGrpSpPr>
          <p:grpSpPr>
            <a:xfrm>
              <a:off x="4889386" y="4001070"/>
              <a:ext cx="4039894" cy="2587052"/>
              <a:chOff x="4889386" y="4001070"/>
              <a:chExt cx="4039894" cy="2587052"/>
            </a:xfrm>
          </p:grpSpPr>
          <p:pic>
            <p:nvPicPr>
              <p:cNvPr id="15" name="Picture 14" descr="A person holding a camera&#10;&#10;Description generated with high confidence">
                <a:extLst>
                  <a:ext uri="{FF2B5EF4-FFF2-40B4-BE49-F238E27FC236}">
                    <a16:creationId xmlns:a16="http://schemas.microsoft.com/office/drawing/2014/main" id="{B699EDC0-F7F9-49E1-936B-391C616F0EBA}"/>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7000" b="98667" l="12889" r="86000">
                            <a14:foregroundMark x1="45111" y1="7333" x2="50889" y2="10333"/>
                            <a14:foregroundMark x1="83111" y1="80667" x2="86222" y2="96667"/>
                            <a14:foregroundMark x1="19333" y1="98667" x2="30000" y2="94667"/>
                            <a14:foregroundMark x1="12889" y1="82667" x2="18444" y2="89333"/>
                            <a14:backgroundMark x1="81111" y1="69667" x2="81111" y2="69667"/>
                          </a14:backgroundRemoval>
                        </a14:imgEffect>
                      </a14:imgLayer>
                    </a14:imgProps>
                  </a:ext>
                  <a:ext uri="{28A0092B-C50C-407E-A947-70E740481C1C}">
                    <a14:useLocalDpi xmlns:a14="http://schemas.microsoft.com/office/drawing/2010/main" val="0"/>
                  </a:ext>
                </a:extLst>
              </a:blip>
              <a:srcRect l="9302" r="7539"/>
              <a:stretch/>
            </p:blipFill>
            <p:spPr>
              <a:xfrm>
                <a:off x="6672406" y="4778827"/>
                <a:ext cx="2256874" cy="1809295"/>
              </a:xfrm>
              <a:prstGeom prst="rect">
                <a:avLst/>
              </a:prstGeom>
              <a:ln>
                <a:noFill/>
              </a:ln>
              <a:effectLst>
                <a:outerShdw blurRad="292100" dist="139700" dir="2700000" algn="tl" rotWithShape="0">
                  <a:srgbClr val="333333">
                    <a:alpha val="65000"/>
                  </a:srgbClr>
                </a:outerShdw>
              </a:effectLst>
            </p:spPr>
          </p:pic>
          <p:sp>
            <p:nvSpPr>
              <p:cNvPr id="21" name="TextBox 20">
                <a:extLst>
                  <a:ext uri="{FF2B5EF4-FFF2-40B4-BE49-F238E27FC236}">
                    <a16:creationId xmlns:a16="http://schemas.microsoft.com/office/drawing/2014/main" id="{AF1B1CBB-30CC-4BF2-BAF1-0BE3637E6E23}"/>
                  </a:ext>
                </a:extLst>
              </p:cNvPr>
              <p:cNvSpPr txBox="1"/>
              <p:nvPr/>
            </p:nvSpPr>
            <p:spPr>
              <a:xfrm>
                <a:off x="4889386" y="4001070"/>
                <a:ext cx="3695697"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ar-JO" sz="2800" b="1" dirty="0">
                    <a:effectLst>
                      <a:glow rad="228600">
                        <a:schemeClr val="bg1">
                          <a:alpha val="40000"/>
                        </a:schemeClr>
                      </a:glow>
                    </a:effectLst>
                    <a:latin typeface="Comic Sans MS" panose="030F0702030302020204" pitchFamily="66" charset="0"/>
                    <a:sym typeface="Wingdings" panose="05000000000000000000" pitchFamily="2" charset="2"/>
                  </a:rPr>
                  <a:t>اقرا واحفظ واقتبس وعود الله</a:t>
                </a:r>
              </a:p>
            </p:txBody>
          </p:sp>
        </p:grpSp>
        <p:sp>
          <p:nvSpPr>
            <p:cNvPr id="18" name="TextBox 17">
              <a:extLst>
                <a:ext uri="{FF2B5EF4-FFF2-40B4-BE49-F238E27FC236}">
                  <a16:creationId xmlns:a16="http://schemas.microsoft.com/office/drawing/2014/main" id="{F31F0F61-4D17-4973-98EE-7FAE98CD842E}"/>
                </a:ext>
              </a:extLst>
            </p:cNvPr>
            <p:cNvSpPr txBox="1"/>
            <p:nvPr/>
          </p:nvSpPr>
          <p:spPr>
            <a:xfrm>
              <a:off x="4433013" y="5741142"/>
              <a:ext cx="2446536" cy="8925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2400" b="1" i="0" u="none" strike="noStrike" kern="1200" normalizeH="0" baseline="0" noProof="0" dirty="0">
                  <a:effectLst>
                    <a:glow rad="228600">
                      <a:schemeClr val="bg1">
                        <a:alpha val="40000"/>
                      </a:schemeClr>
                    </a:glow>
                  </a:effectLst>
                  <a:uLnTx/>
                  <a:uFillTx/>
                  <a:latin typeface="Comic Sans MS" panose="030F0702030302020204" pitchFamily="66" charset="0"/>
                  <a:ea typeface="+mn-ea"/>
                  <a:cs typeface="+mn-cs"/>
                  <a:sym typeface="Wingdings" panose="05000000000000000000" pitchFamily="2" charset="2"/>
                </a:rPr>
                <a:t>2</a:t>
              </a:r>
              <a:r>
                <a:rPr kumimoji="0" lang="ar-JO" sz="2800" b="1" i="0" u="none" strike="noStrike" kern="1200" normalizeH="0" baseline="0" noProof="0" dirty="0">
                  <a:effectLst>
                    <a:glow rad="228600">
                      <a:schemeClr val="bg1">
                        <a:alpha val="40000"/>
                      </a:schemeClr>
                    </a:glow>
                  </a:effectLst>
                  <a:uLnTx/>
                  <a:uFillTx/>
                  <a:latin typeface="Comic Sans MS" panose="030F0702030302020204" pitchFamily="66" charset="0"/>
                  <a:ea typeface="+mn-ea"/>
                  <a:cs typeface="+mn-cs"/>
                  <a:sym typeface="Wingdings" panose="05000000000000000000" pitchFamily="2" charset="2"/>
                </a:rPr>
                <a:t> تيموثاوس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2400" b="1" i="0" u="none" strike="noStrike" kern="1200" normalizeH="0" baseline="0" noProof="0" dirty="0">
                  <a:effectLst>
                    <a:glow rad="228600">
                      <a:schemeClr val="bg1">
                        <a:alpha val="40000"/>
                      </a:schemeClr>
                    </a:glow>
                  </a:effectLst>
                  <a:uLnTx/>
                  <a:uFillTx/>
                  <a:latin typeface="Comic Sans MS" panose="030F0702030302020204" pitchFamily="66" charset="0"/>
                  <a:ea typeface="+mn-ea"/>
                  <a:cs typeface="+mn-cs"/>
                  <a:sym typeface="Wingdings" panose="05000000000000000000" pitchFamily="2" charset="2"/>
                </a:rPr>
                <a:t>1: 12</a:t>
              </a:r>
              <a:endParaRPr kumimoji="0" lang="en-US" sz="2400" b="1" i="0" u="none" strike="noStrike" kern="1200" normalizeH="0" baseline="0" noProof="0" dirty="0">
                <a:effectLst>
                  <a:glow rad="228600">
                    <a:schemeClr val="bg1">
                      <a:alpha val="40000"/>
                    </a:schemeClr>
                  </a:glow>
                </a:effectLst>
                <a:uLnTx/>
                <a:uFillTx/>
                <a:latin typeface="Comic Sans MS" panose="030F0702030302020204" pitchFamily="66" charset="0"/>
                <a:ea typeface="+mn-ea"/>
                <a:cs typeface="+mn-cs"/>
              </a:endParaRPr>
            </a:p>
          </p:txBody>
        </p:sp>
      </p:grpSp>
    </p:spTree>
    <p:extLst>
      <p:ext uri="{BB962C8B-B14F-4D97-AF65-F5344CB8AC3E}">
        <p14:creationId xmlns:p14="http://schemas.microsoft.com/office/powerpoint/2010/main" val="3409382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randombar(horizontal)">
                                      <p:cBhvr>
                                        <p:cTn id="22"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0740224"/>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2595</TotalTime>
  <Words>312</Words>
  <Application>Microsoft Office PowerPoint</Application>
  <PresentationFormat>On-screen Show (4:3)</PresentationFormat>
  <Paragraphs>75</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Calibri Light</vt:lpstr>
      <vt:lpstr>Comic Sans MS</vt:lpstr>
      <vt:lpstr>Mistral</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Martin</dc:creator>
  <cp:lastModifiedBy>David Martin</cp:lastModifiedBy>
  <cp:revision>127</cp:revision>
  <dcterms:created xsi:type="dcterms:W3CDTF">2018-10-04T18:17:57Z</dcterms:created>
  <dcterms:modified xsi:type="dcterms:W3CDTF">2018-11-11T16:23:39Z</dcterms:modified>
</cp:coreProperties>
</file>