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1" r:id="rId7"/>
    <p:sldId id="257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9933FF"/>
    <a:srgbClr val="64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6DF4-5DE3-41E5-A37E-2FA02AF6D889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FB2C-247E-4E4C-AE5A-F0156AF3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5.wdp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3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microsoft.com/office/2007/relationships/hdphoto" Target="../media/hdphoto17.wdp"/><Relationship Id="rId7" Type="http://schemas.microsoft.com/office/2007/relationships/hdphoto" Target="../media/hdphoto19.wdp"/><Relationship Id="rId12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microsoft.com/office/2007/relationships/hdphoto" Target="../media/hdphoto18.wdp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microsoft.com/office/2007/relationships/hdphoto" Target="../media/hdphoto18.wdp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1.png"/><Relationship Id="rId18" Type="http://schemas.microsoft.com/office/2007/relationships/hdphoto" Target="../media/hdphoto2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15.wdp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2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3.wdp"/><Relationship Id="rId7" Type="http://schemas.microsoft.com/office/2007/relationships/hdphoto" Target="../media/hdphoto2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9.wdp"/><Relationship Id="rId5" Type="http://schemas.microsoft.com/office/2007/relationships/hdphoto" Target="../media/hdphoto28.wdp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2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990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لوقا 2: 21-3: 22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2400"/>
            <a:ext cx="6781800" cy="4114800"/>
          </a:xfrm>
          <a:prstGeom prst="rect">
            <a:avLst/>
          </a:prstGeom>
          <a:solidFill>
            <a:srgbClr val="9933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6781800" y="3962400"/>
            <a:ext cx="2362200" cy="2895600"/>
          </a:xfrm>
          <a:prstGeom prst="rtTriangle">
            <a:avLst/>
          </a:prstGeom>
          <a:solidFill>
            <a:srgbClr val="640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-152400"/>
            <a:ext cx="2362200" cy="4114800"/>
          </a:xfrm>
          <a:prstGeom prst="rect">
            <a:avLst/>
          </a:prstGeom>
          <a:solidFill>
            <a:srgbClr val="640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4503585" y="2816166"/>
            <a:ext cx="7162800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-1537112" y="1520768"/>
            <a:ext cx="4572001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3806764" y="1520770"/>
            <a:ext cx="4572004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1039490" y="3680171"/>
            <a:ext cx="3388065" cy="136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13" b="12388"/>
          <a:stretch/>
        </p:blipFill>
        <p:spPr bwMode="auto">
          <a:xfrm rot="16200000">
            <a:off x="2250924" y="3207043"/>
            <a:ext cx="3000233" cy="1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1579392" y="3809669"/>
            <a:ext cx="3236115" cy="137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63" r="9105" b="12462"/>
          <a:stretch/>
        </p:blipFill>
        <p:spPr bwMode="auto">
          <a:xfrm rot="20582829" flipH="1">
            <a:off x="3391135" y="2956857"/>
            <a:ext cx="990131" cy="5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93718" y="2915477"/>
            <a:ext cx="1105659" cy="3181287"/>
            <a:chOff x="5393718" y="2915477"/>
            <a:chExt cx="1105659" cy="3181287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625" r="9583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5" r="4091" b="25455"/>
            <a:stretch/>
          </p:blipFill>
          <p:spPr bwMode="auto">
            <a:xfrm rot="16200000" flipV="1">
              <a:off x="4355904" y="3953291"/>
              <a:ext cx="3181287" cy="110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813" b="99688" l="45417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67" r="29696"/>
            <a:stretch/>
          </p:blipFill>
          <p:spPr bwMode="auto">
            <a:xfrm rot="10800000">
              <a:off x="5530612" y="3585293"/>
              <a:ext cx="641588" cy="1442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4963" r="9105" b="12462"/>
          <a:stretch/>
        </p:blipFill>
        <p:spPr bwMode="auto">
          <a:xfrm rot="13113995" flipH="1" flipV="1">
            <a:off x="3041065" y="3652290"/>
            <a:ext cx="927686" cy="5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292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22238"/>
          <a:stretch/>
        </p:blipFill>
        <p:spPr bwMode="auto">
          <a:xfrm rot="16200000">
            <a:off x="4070018" y="4673928"/>
            <a:ext cx="3295654" cy="137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0" t="3384" r="2895"/>
          <a:stretch/>
        </p:blipFill>
        <p:spPr bwMode="auto">
          <a:xfrm flipH="1">
            <a:off x="0" y="0"/>
            <a:ext cx="9157676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5" r="98750">
                        <a14:backgroundMark x1="49583" y1="71563" x2="50833" y2="76875"/>
                        <a14:backgroundMark x1="62708" y1="71563" x2="62708" y2="78750"/>
                        <a14:backgroundMark x1="59583" y1="70625" x2="60208" y2="7468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23952"/>
          <a:stretch/>
        </p:blipFill>
        <p:spPr bwMode="auto">
          <a:xfrm>
            <a:off x="5715000" y="4763000"/>
            <a:ext cx="3308663" cy="141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3" b="93750" l="4792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9"/>
          <a:stretch/>
        </p:blipFill>
        <p:spPr bwMode="auto">
          <a:xfrm flipH="1">
            <a:off x="-22746" y="1560546"/>
            <a:ext cx="5741158" cy="49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57757" y="4155996"/>
            <a:ext cx="1728282" cy="2592420"/>
            <a:chOff x="7057757" y="4155996"/>
            <a:chExt cx="1728282" cy="259242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625" b="93750" l="0" r="96042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25688" y="4588065"/>
              <a:ext cx="2592420" cy="1728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66667" y1="42188" x2="39792" y2="81250"/>
                          <a14:backgroundMark x1="67500" y1="41563" x2="76667" y2="46563"/>
                          <a14:backgroundMark x1="56042" y1="38438" x2="51250" y2="36250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06" t="22500" r="16667" b="17954"/>
            <a:stretch/>
          </p:blipFill>
          <p:spPr bwMode="auto">
            <a:xfrm rot="770791" flipH="1">
              <a:off x="7101937" y="5027686"/>
              <a:ext cx="625909" cy="47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69967" y="4582449"/>
            <a:ext cx="1349776" cy="2275440"/>
            <a:chOff x="5438238" y="4314485"/>
            <a:chExt cx="1349776" cy="227544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9063" l="625" r="97292">
                          <a14:backgroundMark x1="14792" y1="70938" x2="60833" y2="94063"/>
                          <a14:backgroundMark x1="55625" y1="41875" x2="58125" y2="41875"/>
                          <a14:backgroundMark x1="50000" y1="42188" x2="51875" y2="42188"/>
                        </a14:backgroundRemoval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12" r="2462"/>
            <a:stretch/>
          </p:blipFill>
          <p:spPr bwMode="auto">
            <a:xfrm rot="16200000">
              <a:off x="4863430" y="4889293"/>
              <a:ext cx="2275440" cy="112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6667">
                          <a14:backgroundMark x1="16458" y1="35313" x2="15208" y2="79375"/>
                          <a14:backgroundMark x1="29375" y1="41563" x2="79792" y2="54375"/>
                          <a14:backgroundMark x1="28750" y1="78438" x2="84583" y2="77188"/>
                          <a14:backgroundMark x1="86667" y1="77188" x2="86667" y2="77188"/>
                          <a14:backgroundMark x1="86458" y1="79688" x2="89375" y2="84688"/>
                          <a14:backgroundMark x1="92708" y1="84375" x2="88750" y2="83750"/>
                          <a14:backgroundMark x1="22708" y1="87188" x2="27292" y2="87188"/>
                          <a14:backgroundMark x1="28125" y1="76563" x2="82708" y2="76563"/>
                          <a14:backgroundMark x1="80625" y1="37500" x2="24792" y2="36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5" t="10027" b="9759"/>
            <a:stretch/>
          </p:blipFill>
          <p:spPr bwMode="auto">
            <a:xfrm rot="17416007">
              <a:off x="6041874" y="4757310"/>
              <a:ext cx="942335" cy="549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4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5578E-6 L 0.55816 0.010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45373" y="26902"/>
            <a:ext cx="9207147" cy="68310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125" l="3542" r="98750">
                        <a14:backgroundMark x1="56250" y1="44688" x2="45000" y2="44688"/>
                        <a14:backgroundMark x1="67500" y1="54063" x2="69792" y2="54063"/>
                        <a14:backgroundMark x1="71042" y1="55000" x2="72917" y2="55000"/>
                        <a14:backgroundMark x1="71042" y1="38125" x2="73125" y2="39063"/>
                        <a14:backgroundMark x1="65625" y1="30000" x2="66875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66521" y="2152348"/>
            <a:ext cx="3484418" cy="232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875" l="10000" r="90000">
                        <a14:backgroundMark x1="65208" y1="80938" x2="65208" y2="80938"/>
                        <a14:backgroundMark x1="68958" y1="83125" x2="68958" y2="83125"/>
                        <a14:backgroundMark x1="48958" y1="80313" x2="48958" y2="80313"/>
                        <a14:backgroundMark x1="45000" y1="86250" x2="45000" y2="86250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4224" b="4082"/>
          <a:stretch/>
        </p:blipFill>
        <p:spPr bwMode="auto">
          <a:xfrm>
            <a:off x="3006330" y="3124200"/>
            <a:ext cx="3650933" cy="346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063" l="625" r="97292">
                        <a14:backgroundMark x1="14792" y1="70938" x2="60833" y2="94063"/>
                        <a14:backgroundMark x1="55625" y1="41875" x2="58125" y2="41875"/>
                        <a14:backgroundMark x1="50000" y1="42188" x2="51875" y2="4218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r="2462"/>
          <a:stretch/>
        </p:blipFill>
        <p:spPr bwMode="auto">
          <a:xfrm rot="16200000" flipV="1">
            <a:off x="5597681" y="4872407"/>
            <a:ext cx="2094125" cy="10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 flipV="1">
            <a:off x="6086758" y="4305705"/>
            <a:ext cx="3006095" cy="12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>
            <a:off x="6332655" y="4411546"/>
            <a:ext cx="3540465" cy="14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4" r="13581"/>
          <a:stretch/>
        </p:blipFill>
        <p:spPr bwMode="auto">
          <a:xfrm>
            <a:off x="45373" y="26902"/>
            <a:ext cx="9207147" cy="68310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125" l="3542" r="98750">
                        <a14:backgroundMark x1="56250" y1="44688" x2="45000" y2="44688"/>
                        <a14:backgroundMark x1="67500" y1="54063" x2="69792" y2="54063"/>
                        <a14:backgroundMark x1="71042" y1="55000" x2="72917" y2="55000"/>
                        <a14:backgroundMark x1="71042" y1="38125" x2="73125" y2="39063"/>
                        <a14:backgroundMark x1="65625" y1="30000" x2="66875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66521" y="2152348"/>
            <a:ext cx="3484418" cy="232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875" l="10000" r="90000">
                        <a14:backgroundMark x1="65208" y1="80938" x2="65208" y2="80938"/>
                        <a14:backgroundMark x1="68958" y1="83125" x2="68958" y2="83125"/>
                        <a14:backgroundMark x1="48958" y1="80313" x2="48958" y2="80313"/>
                        <a14:backgroundMark x1="45000" y1="86250" x2="45000" y2="86250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9" r="14224" b="4082"/>
          <a:stretch/>
        </p:blipFill>
        <p:spPr bwMode="auto">
          <a:xfrm flipH="1">
            <a:off x="3874738" y="3039055"/>
            <a:ext cx="3811633" cy="361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2276757" y="4129560"/>
            <a:ext cx="3006096" cy="12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1639277" y="4390579"/>
            <a:ext cx="3579446" cy="14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2400"/>
            <a:ext cx="6781800" cy="4114800"/>
          </a:xfrm>
          <a:prstGeom prst="rect">
            <a:avLst/>
          </a:prstGeom>
          <a:solidFill>
            <a:srgbClr val="9933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>
            <a:off x="6781800" y="3962400"/>
            <a:ext cx="2362200" cy="2895600"/>
          </a:xfrm>
          <a:prstGeom prst="rtTriangle">
            <a:avLst/>
          </a:prstGeom>
          <a:solidFill>
            <a:srgbClr val="640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-152400"/>
            <a:ext cx="2362200" cy="4114800"/>
          </a:xfrm>
          <a:prstGeom prst="rect">
            <a:avLst/>
          </a:prstGeom>
          <a:solidFill>
            <a:srgbClr val="640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-1520766" y="1520768"/>
            <a:ext cx="4572001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3806764" y="1520770"/>
            <a:ext cx="4572004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250" r="9729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24090"/>
          <a:stretch/>
        </p:blipFill>
        <p:spPr bwMode="auto">
          <a:xfrm rot="16200000" flipV="1">
            <a:off x="-1013171" y="4138932"/>
            <a:ext cx="3388065" cy="136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8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3181" b="15909"/>
          <a:stretch/>
        </p:blipFill>
        <p:spPr bwMode="auto">
          <a:xfrm rot="16200000">
            <a:off x="-473269" y="4268430"/>
            <a:ext cx="3236115" cy="137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25" r="9583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45" r="4091" b="25455"/>
          <a:stretch/>
        </p:blipFill>
        <p:spPr bwMode="auto">
          <a:xfrm rot="16200000" flipV="1">
            <a:off x="4424503" y="4094974"/>
            <a:ext cx="2971003" cy="10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9063" l="625" r="97292">
                        <a14:backgroundMark x1="14792" y1="70938" x2="60833" y2="94063"/>
                        <a14:backgroundMark x1="55625" y1="41875" x2="58125" y2="41875"/>
                        <a14:backgroundMark x1="50000" y1="42188" x2="51875" y2="4218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12" r="2462"/>
          <a:stretch/>
        </p:blipFill>
        <p:spPr bwMode="auto">
          <a:xfrm rot="16200000">
            <a:off x="3539993" y="4137155"/>
            <a:ext cx="2275440" cy="112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208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57" b="15970"/>
          <a:stretch/>
        </p:blipFill>
        <p:spPr bwMode="auto">
          <a:xfrm rot="16200000" flipV="1">
            <a:off x="1432531" y="3981907"/>
            <a:ext cx="3295654" cy="143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13" b="90000" l="0" r="9937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9" t="5672" b="20896"/>
          <a:stretch/>
        </p:blipFill>
        <p:spPr bwMode="auto">
          <a:xfrm rot="16200000" flipV="1">
            <a:off x="2438795" y="4489330"/>
            <a:ext cx="2823381" cy="14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0455"/>
          <a:stretch/>
        </p:blipFill>
        <p:spPr bwMode="auto">
          <a:xfrm rot="16200000" flipV="1">
            <a:off x="4082919" y="4545735"/>
            <a:ext cx="2863174" cy="12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8" r="100000">
                        <a14:foregroundMark x1="6250" y1="38125" x2="11250" y2="42188"/>
                        <a14:backgroundMark x1="41042" y1="29063" x2="73750" y2="32813"/>
                        <a14:backgroundMark x1="33958" y1="61875" x2="80833" y2="6312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" t="29291" b="35355"/>
          <a:stretch/>
        </p:blipFill>
        <p:spPr bwMode="auto">
          <a:xfrm rot="5400000">
            <a:off x="4503585" y="2816166"/>
            <a:ext cx="7162800" cy="12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-22983" y="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08" r="9791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7538"/>
          <a:stretch/>
        </p:blipFill>
        <p:spPr bwMode="auto">
          <a:xfrm rot="16200000">
            <a:off x="-415977" y="3387779"/>
            <a:ext cx="4184754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97917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46" b="10909"/>
          <a:stretch/>
        </p:blipFill>
        <p:spPr bwMode="auto">
          <a:xfrm rot="16200000">
            <a:off x="352113" y="4169516"/>
            <a:ext cx="3352800" cy="155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375" r="9625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9" r="-10277" b="28146"/>
          <a:stretch/>
        </p:blipFill>
        <p:spPr bwMode="auto">
          <a:xfrm rot="16200000">
            <a:off x="4269963" y="4036235"/>
            <a:ext cx="2204671" cy="159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10000" r="90000">
                        <a14:backgroundMark x1="53542" y1="45625" x2="69583" y2="29375"/>
                        <a14:backgroundMark x1="37500" y1="31250" x2="4854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22879" b="14737"/>
          <a:stretch/>
        </p:blipFill>
        <p:spPr bwMode="auto">
          <a:xfrm rot="16200000">
            <a:off x="5329015" y="4414615"/>
            <a:ext cx="1897392" cy="161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5" r="5455"/>
          <a:stretch/>
        </p:blipFill>
        <p:spPr bwMode="auto">
          <a:xfrm>
            <a:off x="-22983" y="0"/>
            <a:ext cx="9208545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94688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6" t="5000" r="11363" b="7273"/>
          <a:stretch/>
        </p:blipFill>
        <p:spPr bwMode="auto">
          <a:xfrm rot="16200000">
            <a:off x="4675909" y="4426527"/>
            <a:ext cx="1808018" cy="133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0000">
                        <a14:backgroundMark x1="53542" y1="45625" x2="69583" y2="29375"/>
                        <a14:backgroundMark x1="37500" y1="31250" x2="48542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22879" b="14737"/>
          <a:stretch/>
        </p:blipFill>
        <p:spPr bwMode="auto">
          <a:xfrm rot="16200000">
            <a:off x="5335602" y="4421202"/>
            <a:ext cx="1808019" cy="15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732725" y="259307"/>
            <a:ext cx="3200400" cy="1524000"/>
          </a:xfrm>
          <a:prstGeom prst="wedgeRoundRectCallout">
            <a:avLst>
              <a:gd name="adj1" fmla="val 89615"/>
              <a:gd name="adj2" fmla="val -673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  <a:latin typeface="Arial Black" pitchFamily="34" charset="0"/>
              </a:rPr>
              <a:t>هذَا هُوَ ابْنـِــي الْحَبِيبُ الَّذِي </a:t>
            </a:r>
            <a:r>
              <a:rPr lang="ar-JO" sz="2800" b="1" dirty="0" err="1" smtClean="0">
                <a:solidFill>
                  <a:schemeClr val="tx1"/>
                </a:solidFill>
                <a:latin typeface="Arial Black" pitchFamily="34" charset="0"/>
              </a:rPr>
              <a:t>بِهِ</a:t>
            </a:r>
            <a:r>
              <a:rPr lang="ar-JO" sz="2800" b="1" dirty="0" smtClean="0">
                <a:solidFill>
                  <a:schemeClr val="tx1"/>
                </a:solidFill>
                <a:latin typeface="Arial Black" pitchFamily="34" charset="0"/>
              </a:rPr>
              <a:t> سُرِرْتُ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208" r="9791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7538"/>
          <a:stretch/>
        </p:blipFill>
        <p:spPr bwMode="auto">
          <a:xfrm rot="16200000">
            <a:off x="-415977" y="3387779"/>
            <a:ext cx="4184754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88" b="68438" l="833" r="43542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216" r="56443" b="32351"/>
          <a:stretch/>
        </p:blipFill>
        <p:spPr bwMode="auto">
          <a:xfrm flipH="1">
            <a:off x="5290782" y="3505200"/>
            <a:ext cx="1110018" cy="7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542804"/>
            </a:gs>
            <a:gs pos="17000">
              <a:srgbClr val="542804"/>
            </a:gs>
            <a:gs pos="43000">
              <a:srgbClr val="FFC000"/>
            </a:gs>
            <a:gs pos="50000">
              <a:schemeClr val="bg2"/>
            </a:gs>
            <a:gs pos="58000">
              <a:srgbClr val="FFC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466"/>
            <a:ext cx="7848600" cy="5415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“... هذَا </a:t>
            </a:r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هُوَ ابْنـِــي الْحَبِيبُ الَّذِي بِهِ سُرِرْتُ. لَهُ </a:t>
            </a:r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اسْمَعُوا. </a:t>
            </a:r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” 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ar-JO" sz="2800" b="1" dirty="0" smtClean="0">
                <a:solidFill>
                  <a:schemeClr val="bg1"/>
                </a:solidFill>
                <a:latin typeface="Arial Black" pitchFamily="34" charset="0"/>
              </a:rPr>
              <a:t>متى 17: 5 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30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38</cp:revision>
  <dcterms:created xsi:type="dcterms:W3CDTF">2012-03-14T13:37:51Z</dcterms:created>
  <dcterms:modified xsi:type="dcterms:W3CDTF">2012-04-24T17:23:15Z</dcterms:modified>
</cp:coreProperties>
</file>