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76" r:id="rId4"/>
    <p:sldId id="257" r:id="rId5"/>
    <p:sldId id="275" r:id="rId6"/>
    <p:sldId id="277" r:id="rId7"/>
    <p:sldId id="258" r:id="rId8"/>
    <p:sldId id="27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1EF"/>
    <a:srgbClr val="28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9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9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5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2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2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2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AFCD-3504-4AC9-880B-2E64C74DB9D7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9B8F-9565-4093-9DAB-43D1C23C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73C1-38D1-4172-BD46-BBC1231A09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84E4-3792-41BB-BDED-918AD49B3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2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17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5" Type="http://schemas.microsoft.com/office/2007/relationships/hdphoto" Target="../media/hdphoto1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microsoft.com/office/2007/relationships/hdphoto" Target="../media/hdphoto14.wdp"/><Relationship Id="rId21" Type="http://schemas.microsoft.com/office/2007/relationships/hdphoto" Target="../media/hdphoto6.wdp"/><Relationship Id="rId7" Type="http://schemas.microsoft.com/office/2007/relationships/hdphoto" Target="../media/hdphoto15.wdp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1.wdp"/><Relationship Id="rId10" Type="http://schemas.openxmlformats.org/officeDocument/2006/relationships/image" Target="../media/image10.png"/><Relationship Id="rId19" Type="http://schemas.microsoft.com/office/2007/relationships/hdphoto" Target="../media/hdphoto13.wdp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6.wdp"/><Relationship Id="rId18" Type="http://schemas.openxmlformats.org/officeDocument/2006/relationships/image" Target="../media/image3.png"/><Relationship Id="rId26" Type="http://schemas.openxmlformats.org/officeDocument/2006/relationships/image" Target="../media/image6.png"/><Relationship Id="rId3" Type="http://schemas.microsoft.com/office/2007/relationships/hdphoto" Target="../media/hdphoto14.wdp"/><Relationship Id="rId21" Type="http://schemas.microsoft.com/office/2007/relationships/hdphoto" Target="../media/hdphoto11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17" Type="http://schemas.microsoft.com/office/2007/relationships/hdphoto" Target="../media/hdphoto5.wdp"/><Relationship Id="rId25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microsoft.com/office/2007/relationships/hdphoto" Target="../media/hdphoto8.wdp"/><Relationship Id="rId15" Type="http://schemas.microsoft.com/office/2007/relationships/hdphoto" Target="../media/hdphoto15.wdp"/><Relationship Id="rId23" Type="http://schemas.microsoft.com/office/2007/relationships/hdphoto" Target="../media/hdphoto12.wdp"/><Relationship Id="rId10" Type="http://schemas.openxmlformats.org/officeDocument/2006/relationships/image" Target="../media/image11.png"/><Relationship Id="rId19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10.wdp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20.wdp"/><Relationship Id="rId3" Type="http://schemas.microsoft.com/office/2007/relationships/hdphoto" Target="../media/hdphoto8.wdp"/><Relationship Id="rId7" Type="http://schemas.microsoft.com/office/2007/relationships/hdphoto" Target="../media/hdphoto17.wdp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9.wdp"/><Relationship Id="rId5" Type="http://schemas.microsoft.com/office/2007/relationships/hdphoto" Target="../media/hdphoto9.wdp"/><Relationship Id="rId15" Type="http://schemas.microsoft.com/office/2007/relationships/hdphoto" Target="../media/hdphoto21.wdp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microsoft.com/office/2007/relationships/hdphoto" Target="../media/hdphoto18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4733" y="973666"/>
            <a:ext cx="362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 smtClean="0">
                <a:solidFill>
                  <a:schemeClr val="bg1"/>
                </a:solidFill>
              </a:rPr>
              <a:t>عبور الأردن </a:t>
            </a:r>
          </a:p>
          <a:p>
            <a:pPr algn="ctr" rtl="1"/>
            <a:r>
              <a:rPr lang="ar-JO" sz="2400" b="1" dirty="0" smtClean="0">
                <a:solidFill>
                  <a:schemeClr val="bg1"/>
                </a:solidFill>
              </a:rPr>
              <a:t>يشوع 3، 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9249" y="61547"/>
            <a:ext cx="9064751" cy="679645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50" b="90000" l="0" r="100000">
                        <a14:foregroundMark x1="16458" y1="60313" x2="17292" y2="58438"/>
                        <a14:backgroundMark x1="52500" y1="71563" x2="63542" y2="725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" t="36651" r="3841" b="31674"/>
          <a:stretch/>
        </p:blipFill>
        <p:spPr bwMode="auto">
          <a:xfrm>
            <a:off x="411025" y="2318251"/>
            <a:ext cx="8771768" cy="27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3" b="83438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16866"/>
          <a:stretch/>
        </p:blipFill>
        <p:spPr bwMode="auto">
          <a:xfrm rot="16200000">
            <a:off x="-844948" y="4222134"/>
            <a:ext cx="3022375" cy="149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688" l="6875" r="9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54" r="4851"/>
          <a:stretch/>
        </p:blipFill>
        <p:spPr bwMode="auto">
          <a:xfrm rot="16200000">
            <a:off x="2573150" y="4142625"/>
            <a:ext cx="2036747" cy="139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18030"/>
          <a:stretch/>
        </p:blipFill>
        <p:spPr bwMode="auto">
          <a:xfrm>
            <a:off x="827355" y="3968020"/>
            <a:ext cx="261851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0" r="968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b="7910"/>
          <a:stretch/>
        </p:blipFill>
        <p:spPr bwMode="auto">
          <a:xfrm rot="16200000" flipV="1">
            <a:off x="3765152" y="4621253"/>
            <a:ext cx="2602923" cy="111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50" b="90000" l="1458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1801"/>
          <a:stretch/>
        </p:blipFill>
        <p:spPr bwMode="auto">
          <a:xfrm rot="16200000">
            <a:off x="-826848" y="4873835"/>
            <a:ext cx="3308405" cy="181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-22983" y="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37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>
            <a:off x="-900750" y="2738283"/>
            <a:ext cx="2629434" cy="138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19104"/>
          <a:stretch/>
        </p:blipFill>
        <p:spPr bwMode="auto">
          <a:xfrm rot="16200000">
            <a:off x="-907434" y="3536398"/>
            <a:ext cx="2345267" cy="80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688" l="6875" r="96042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54" r="4851"/>
          <a:stretch/>
        </p:blipFill>
        <p:spPr bwMode="auto">
          <a:xfrm rot="16200000">
            <a:off x="-594" y="3534009"/>
            <a:ext cx="2006068" cy="13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874627" y="3938944"/>
            <a:ext cx="2796994" cy="3057815"/>
            <a:chOff x="2664308" y="3590535"/>
            <a:chExt cx="2796994" cy="305781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3333" r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7" b="18409"/>
            <a:stretch/>
          </p:blipFill>
          <p:spPr bwMode="auto">
            <a:xfrm>
              <a:off x="2681932" y="3590535"/>
              <a:ext cx="2740485" cy="1195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08" r="95625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91" r="3788" b="23636"/>
            <a:stretch/>
          </p:blipFill>
          <p:spPr bwMode="auto">
            <a:xfrm rot="16200000">
              <a:off x="3823569" y="4869089"/>
              <a:ext cx="2404533" cy="87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625" r="9583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5" r="4091" b="25455"/>
            <a:stretch/>
          </p:blipFill>
          <p:spPr bwMode="auto">
            <a:xfrm rot="16200000">
              <a:off x="1847531" y="4961402"/>
              <a:ext cx="2503725" cy="870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968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b="7910"/>
          <a:stretch/>
        </p:blipFill>
        <p:spPr bwMode="auto">
          <a:xfrm rot="16200000">
            <a:off x="-620591" y="5657654"/>
            <a:ext cx="2602921" cy="111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5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02012E-6 L 0.28281 -0.002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0" y="-1680"/>
            <a:ext cx="9207147" cy="68310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96458">
                        <a14:foregroundMark x1="10417" y1="4688" x2="10208" y2="90000"/>
                        <a14:foregroundMark x1="33333" y1="56563" x2="10833" y2="79375"/>
                        <a14:foregroundMark x1="4583" y1="50313" x2="5417" y2="95000"/>
                        <a14:foregroundMark x1="9167" y1="95938" x2="22083" y2="99688"/>
                        <a14:foregroundMark x1="19167" y1="78125" x2="22917" y2="99688"/>
                        <a14:foregroundMark x1="39375" y1="61563" x2="42708" y2="62187"/>
                        <a14:foregroundMark x1="57083" y1="62813" x2="93958" y2="65000"/>
                        <a14:foregroundMark x1="82083" y1="7813" x2="93542" y2="39063"/>
                        <a14:foregroundMark x1="93542" y1="5313" x2="95208" y2="55000"/>
                        <a14:foregroundMark x1="83333" y1="5000" x2="93125" y2="2813"/>
                        <a14:foregroundMark x1="4375" y1="47188" x2="28125" y2="58438"/>
                        <a14:foregroundMark x1="79792" y1="69063" x2="93333" y2="73438"/>
                        <a14:foregroundMark x1="93750" y1="60625" x2="96458" y2="83438"/>
                        <a14:backgroundMark x1="47292" y1="62187" x2="55833" y2="97188"/>
                        <a14:backgroundMark x1="75625" y1="96875" x2="87917" y2="98750"/>
                        <a14:backgroundMark x1="92500" y1="95000" x2="95417" y2="97813"/>
                        <a14:backgroundMark x1="31667" y1="79063" x2="37500" y2="90625"/>
                        <a14:backgroundMark x1="93125" y1="80938" x2="97292" y2="80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0" y="-168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813" b="66875" l="4792" r="99375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0000"/>
          <a:stretch/>
        </p:blipFill>
        <p:spPr bwMode="auto">
          <a:xfrm>
            <a:off x="3641416" y="3285000"/>
            <a:ext cx="3471483" cy="195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37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>
            <a:off x="-900750" y="2738283"/>
            <a:ext cx="2629434" cy="138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667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19104"/>
          <a:stretch/>
        </p:blipFill>
        <p:spPr bwMode="auto">
          <a:xfrm rot="16200000">
            <a:off x="-907434" y="3536398"/>
            <a:ext cx="2345267" cy="80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688" l="6875" r="96042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54" r="4851"/>
          <a:stretch/>
        </p:blipFill>
        <p:spPr bwMode="auto">
          <a:xfrm rot="16200000">
            <a:off x="-594" y="3534009"/>
            <a:ext cx="2006068" cy="13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98432" y="3938944"/>
            <a:ext cx="2796994" cy="3057815"/>
            <a:chOff x="2664308" y="3590535"/>
            <a:chExt cx="2796994" cy="3057815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3333" r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7" b="18409"/>
            <a:stretch/>
          </p:blipFill>
          <p:spPr bwMode="auto">
            <a:xfrm>
              <a:off x="2681932" y="3590535"/>
              <a:ext cx="2740485" cy="1195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208" r="95625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91" r="3788" b="23636"/>
            <a:stretch/>
          </p:blipFill>
          <p:spPr bwMode="auto">
            <a:xfrm rot="16200000">
              <a:off x="3823569" y="4869089"/>
              <a:ext cx="2404533" cy="87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625" r="9583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5" r="4091" b="25455"/>
            <a:stretch/>
          </p:blipFill>
          <p:spPr bwMode="auto">
            <a:xfrm rot="16200000">
              <a:off x="1847531" y="4961402"/>
              <a:ext cx="2503725" cy="870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968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b="7910"/>
          <a:stretch/>
        </p:blipFill>
        <p:spPr bwMode="auto">
          <a:xfrm rot="16200000">
            <a:off x="-620591" y="5657654"/>
            <a:ext cx="2602921" cy="111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0" y="-1680"/>
            <a:ext cx="9207147" cy="68310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96458">
                        <a14:foregroundMark x1="10417" y1="4688" x2="10208" y2="90000"/>
                        <a14:foregroundMark x1="33333" y1="56563" x2="10833" y2="79375"/>
                        <a14:foregroundMark x1="4583" y1="50313" x2="5417" y2="95000"/>
                        <a14:foregroundMark x1="9167" y1="95938" x2="22083" y2="99688"/>
                        <a14:foregroundMark x1="19167" y1="78125" x2="22917" y2="99688"/>
                        <a14:foregroundMark x1="39375" y1="61563" x2="42708" y2="62187"/>
                        <a14:foregroundMark x1="57083" y1="62813" x2="93958" y2="65000"/>
                        <a14:foregroundMark x1="82083" y1="7813" x2="93542" y2="39063"/>
                        <a14:foregroundMark x1="93542" y1="5313" x2="95208" y2="55000"/>
                        <a14:foregroundMark x1="83333" y1="5000" x2="93125" y2="2813"/>
                        <a14:foregroundMark x1="4375" y1="47188" x2="28125" y2="58438"/>
                        <a14:foregroundMark x1="79792" y1="69063" x2="93333" y2="73438"/>
                        <a14:foregroundMark x1="93750" y1="60625" x2="96458" y2="83438"/>
                        <a14:backgroundMark x1="47292" y1="62187" x2="55833" y2="97188"/>
                        <a14:backgroundMark x1="75625" y1="96875" x2="87917" y2="98750"/>
                        <a14:backgroundMark x1="92500" y1="95000" x2="95417" y2="97813"/>
                        <a14:backgroundMark x1="31667" y1="79063" x2="37500" y2="90625"/>
                        <a14:backgroundMark x1="93125" y1="80938" x2="97292" y2="80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0" y="-168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937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>
            <a:off x="-900750" y="2738283"/>
            <a:ext cx="2629434" cy="138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667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19104"/>
          <a:stretch/>
        </p:blipFill>
        <p:spPr bwMode="auto">
          <a:xfrm rot="16200000">
            <a:off x="-907434" y="3536398"/>
            <a:ext cx="2345267" cy="8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688" l="6875" r="96042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54" r="4851"/>
          <a:stretch/>
        </p:blipFill>
        <p:spPr bwMode="auto">
          <a:xfrm rot="16200000">
            <a:off x="-594" y="3534009"/>
            <a:ext cx="2006068" cy="13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875" l="10000" r="90000">
                        <a14:backgroundMark x1="65208" y1="80938" x2="65208" y2="80938"/>
                        <a14:backgroundMark x1="68958" y1="83125" x2="68958" y2="83125"/>
                        <a14:backgroundMark x1="48958" y1="80313" x2="48958" y2="80313"/>
                        <a14:backgroundMark x1="45000" y1="86250" x2="45000" y2="862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4224" b="4082"/>
          <a:stretch/>
        </p:blipFill>
        <p:spPr bwMode="auto">
          <a:xfrm flipH="1">
            <a:off x="1002440" y="3217736"/>
            <a:ext cx="3122739" cy="296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813" b="66875" l="4792" r="99375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0000"/>
          <a:stretch/>
        </p:blipFill>
        <p:spPr bwMode="auto">
          <a:xfrm>
            <a:off x="3641416" y="3285000"/>
            <a:ext cx="3471483" cy="195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667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19104"/>
          <a:stretch/>
        </p:blipFill>
        <p:spPr bwMode="auto">
          <a:xfrm rot="16200000">
            <a:off x="4590387" y="4449340"/>
            <a:ext cx="2716625" cy="93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18030"/>
          <a:stretch/>
        </p:blipFill>
        <p:spPr bwMode="auto">
          <a:xfrm>
            <a:off x="6525490" y="3285000"/>
            <a:ext cx="261851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563" b="83438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16866"/>
          <a:stretch/>
        </p:blipFill>
        <p:spPr bwMode="auto">
          <a:xfrm rot="16200000">
            <a:off x="3222733" y="4178576"/>
            <a:ext cx="2881166" cy="142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698432" y="3938944"/>
            <a:ext cx="2796994" cy="3057815"/>
            <a:chOff x="2664308" y="3590535"/>
            <a:chExt cx="2796994" cy="3057815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3333" r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7" b="18409"/>
            <a:stretch/>
          </p:blipFill>
          <p:spPr bwMode="auto">
            <a:xfrm>
              <a:off x="2681932" y="3590535"/>
              <a:ext cx="2740485" cy="1195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208" r="95625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91" r="3788" b="23636"/>
            <a:stretch/>
          </p:blipFill>
          <p:spPr bwMode="auto">
            <a:xfrm rot="16200000">
              <a:off x="3823569" y="4869089"/>
              <a:ext cx="2404533" cy="87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625" r="9583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5" r="4091" b="25455"/>
            <a:stretch/>
          </p:blipFill>
          <p:spPr bwMode="auto">
            <a:xfrm rot="16200000">
              <a:off x="1847531" y="4961402"/>
              <a:ext cx="2503725" cy="870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968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b="7910"/>
          <a:stretch/>
        </p:blipFill>
        <p:spPr bwMode="auto">
          <a:xfrm rot="16200000">
            <a:off x="-620591" y="5657654"/>
            <a:ext cx="2602921" cy="111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85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2012E-6 L 0.31371 1.0201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-22983" y="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37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 flipV="1">
            <a:off x="7615702" y="2974646"/>
            <a:ext cx="2236921" cy="117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19104"/>
          <a:stretch/>
        </p:blipFill>
        <p:spPr bwMode="auto">
          <a:xfrm rot="16200000" flipV="1">
            <a:off x="7226001" y="3290057"/>
            <a:ext cx="1585848" cy="54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688" l="6875" r="96042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54" r="4851"/>
          <a:stretch/>
        </p:blipFill>
        <p:spPr bwMode="auto">
          <a:xfrm rot="16200000" flipV="1">
            <a:off x="7187727" y="3126155"/>
            <a:ext cx="1610730" cy="110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227482" y="3895673"/>
            <a:ext cx="2191647" cy="1353173"/>
            <a:chOff x="363686" y="1299340"/>
            <a:chExt cx="4360713" cy="2656133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56875" y1="79375" x2="52083" y2="81563"/>
                          <a14:backgroundMark x1="73958" y1="85000" x2="78958" y2="8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2" r="10554"/>
            <a:stretch/>
          </p:blipFill>
          <p:spPr bwMode="auto">
            <a:xfrm>
              <a:off x="363686" y="1299340"/>
              <a:ext cx="2092036" cy="2209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9792" y1="81250" x2="58750" y2="83750"/>
                          <a14:backgroundMark x1="61875" y1="84375" x2="78542" y2="75313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3" t="26781" r="10371" b="15944"/>
            <a:stretch/>
          </p:blipFill>
          <p:spPr bwMode="auto">
            <a:xfrm>
              <a:off x="2154384" y="1327878"/>
              <a:ext cx="2008906" cy="128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2500">
                          <a14:backgroundMark x1="27292" y1="43438" x2="27917" y2="65625"/>
                          <a14:backgroundMark x1="48750" y1="65312" x2="36458" y2="66563"/>
                          <a14:backgroundMark x1="66875" y1="84688" x2="76667" y2="77500"/>
                          <a14:backgroundMark x1="80000" y1="60313" x2="87917" y2="58438"/>
                          <a14:backgroundMark x1="86667" y1="57188" x2="90833" y2="5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4" t="17501" r="6060" b="14318"/>
            <a:stretch/>
          </p:blipFill>
          <p:spPr bwMode="auto">
            <a:xfrm>
              <a:off x="1593272" y="1877291"/>
              <a:ext cx="3131127" cy="2078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646752" y="3591579"/>
            <a:ext cx="1455579" cy="1197064"/>
            <a:chOff x="363686" y="1122692"/>
            <a:chExt cx="4025696" cy="2718955"/>
          </a:xfrm>
        </p:grpSpPr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56875" y1="79375" x2="52083" y2="81563"/>
                          <a14:backgroundMark x1="73958" y1="85000" x2="78958" y2="8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2" r="10554"/>
            <a:stretch/>
          </p:blipFill>
          <p:spPr bwMode="auto">
            <a:xfrm>
              <a:off x="363686" y="1299340"/>
              <a:ext cx="2092036" cy="2209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9792" y1="81250" x2="58750" y2="83750"/>
                          <a14:backgroundMark x1="61875" y1="84375" x2="78542" y2="75313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3" t="26781" r="10371" b="15944"/>
            <a:stretch/>
          </p:blipFill>
          <p:spPr bwMode="auto">
            <a:xfrm>
              <a:off x="1275864" y="1122692"/>
              <a:ext cx="2008906" cy="128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2500">
                          <a14:backgroundMark x1="27292" y1="43438" x2="27917" y2="65625"/>
                          <a14:backgroundMark x1="48750" y1="65312" x2="36458" y2="66563"/>
                          <a14:backgroundMark x1="66875" y1="84688" x2="76667" y2="77500"/>
                          <a14:backgroundMark x1="80000" y1="60313" x2="87917" y2="58438"/>
                          <a14:backgroundMark x1="86667" y1="57188" x2="90833" y2="5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4" t="17501" r="6060" b="14318"/>
            <a:stretch/>
          </p:blipFill>
          <p:spPr bwMode="auto">
            <a:xfrm>
              <a:off x="1258254" y="1763465"/>
              <a:ext cx="3131128" cy="2078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8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6397"/>
          <a:stretch/>
        </p:blipFill>
        <p:spPr>
          <a:xfrm>
            <a:off x="186116" y="186351"/>
            <a:ext cx="8759138" cy="6513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40821" y="650609"/>
            <a:ext cx="482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 smtClean="0">
                <a:solidFill>
                  <a:schemeClr val="bg1"/>
                </a:solidFill>
                <a:latin typeface="Sylfaen"/>
              </a:rPr>
              <a:t>”</a:t>
            </a:r>
            <a:r>
              <a:rPr lang="ar-JO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أَمِينٌ </a:t>
            </a:r>
            <a:r>
              <a:rPr lang="ar-JO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هُوَ الَّذِي يَدْعُوكُمُ الَّذِي سَيَفْعَلُ أَيْضًا</a:t>
            </a:r>
            <a:r>
              <a:rPr lang="ar-JO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ar-JO" sz="2800" b="1" dirty="0" smtClean="0">
                <a:solidFill>
                  <a:schemeClr val="bg1"/>
                </a:solidFill>
                <a:latin typeface="Sylfaen"/>
              </a:rPr>
              <a:t>“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ar-JO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تسالونيكي الأولى 5: 24 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15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Martin</dc:creator>
  <cp:lastModifiedBy>Toshiba</cp:lastModifiedBy>
  <cp:revision>56</cp:revision>
  <dcterms:created xsi:type="dcterms:W3CDTF">2015-12-13T18:51:27Z</dcterms:created>
  <dcterms:modified xsi:type="dcterms:W3CDTF">2016-07-07T06:05:00Z</dcterms:modified>
</cp:coreProperties>
</file>