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1" r:id="rId3"/>
    <p:sldId id="282" r:id="rId4"/>
    <p:sldId id="280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A023-8A5E-4805-BD5C-F2B2F3C4DF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C783-591A-4627-B836-3E7A9C1C3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591A02AF-BEFD-432C-9A49-CF50E89AE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3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070A5BCC-5721-4DB3-AC8A-57716C044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42282-249E-40AA-BFC9-3D93EC87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E0504-6793-436C-B3C9-9FC9C5581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66F5E-2A5A-47C0-945D-E0B151649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46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4</cp:revision>
  <dcterms:created xsi:type="dcterms:W3CDTF">2019-04-08T09:30:09Z</dcterms:created>
  <dcterms:modified xsi:type="dcterms:W3CDTF">2019-04-08T09:40:24Z</dcterms:modified>
</cp:coreProperties>
</file>